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6858000" cy="9903460" type="A4"/>
  <p:notesSz cx="6858000" cy="9144000"/>
  <p:custDataLst>
    <p:tags r:id="rId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9"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3119"/>
        <p:guide pos="216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45.xml"/><Relationship Id="rId7" Type="http://schemas.openxmlformats.org/officeDocument/2006/relationships/commentAuthors" Target="commentAuthors.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image" Target="../media/image4.png"/><Relationship Id="rId4" Type="http://schemas.openxmlformats.org/officeDocument/2006/relationships/tags" Target="../tags/tag69.xml"/><Relationship Id="rId3" Type="http://schemas.openxmlformats.org/officeDocument/2006/relationships/image" Target="../media/image1.png"/><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image" Target="../media/image6.png"/><Relationship Id="rId6" Type="http://schemas.openxmlformats.org/officeDocument/2006/relationships/tags" Target="../tags/tag76.xml"/><Relationship Id="rId5" Type="http://schemas.openxmlformats.org/officeDocument/2006/relationships/image" Target="../media/image9.png"/><Relationship Id="rId4" Type="http://schemas.openxmlformats.org/officeDocument/2006/relationships/tags" Target="../tags/tag75.xml"/><Relationship Id="rId3" Type="http://schemas.openxmlformats.org/officeDocument/2006/relationships/image" Target="../media/image1.png"/><Relationship Id="rId2" Type="http://schemas.openxmlformats.org/officeDocument/2006/relationships/tags" Target="../tags/tag74.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image" Target="../media/image4.png"/><Relationship Id="rId4" Type="http://schemas.openxmlformats.org/officeDocument/2006/relationships/tags" Target="../tags/tag84.xml"/><Relationship Id="rId3" Type="http://schemas.openxmlformats.org/officeDocument/2006/relationships/image" Target="../media/image1.png"/><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image" Target="../media/image1.png"/><Relationship Id="rId2" Type="http://schemas.openxmlformats.org/officeDocument/2006/relationships/tags" Target="../tags/tag8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image" Target="../media/image1.png"/><Relationship Id="rId2" Type="http://schemas.openxmlformats.org/officeDocument/2006/relationships/tags" Target="../tags/tag96.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1.png"/><Relationship Id="rId2" Type="http://schemas.openxmlformats.org/officeDocument/2006/relationships/tags" Target="../tags/tag104.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image" Target="../media/image1.png"/><Relationship Id="rId2" Type="http://schemas.openxmlformats.org/officeDocument/2006/relationships/tags" Target="../tags/tag112.xml"/><Relationship Id="rId10" Type="http://schemas.openxmlformats.org/officeDocument/2006/relationships/tags" Target="../tags/tag11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image" Target="../media/image1.png"/><Relationship Id="rId2" Type="http://schemas.openxmlformats.org/officeDocument/2006/relationships/tags" Target="../tags/tag12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image" Target="../media/image1.png"/><Relationship Id="rId2" Type="http://schemas.openxmlformats.org/officeDocument/2006/relationships/tags" Target="../tags/tag13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image" Target="../media/image4.png"/><Relationship Id="rId4" Type="http://schemas.openxmlformats.org/officeDocument/2006/relationships/tags" Target="../tags/tag11.xml"/><Relationship Id="rId3" Type="http://schemas.openxmlformats.org/officeDocument/2006/relationships/image" Target="../media/image1.png"/><Relationship Id="rId2" Type="http://schemas.openxmlformats.org/officeDocument/2006/relationships/tags" Target="../tags/tag10.xml"/><Relationship Id="rId10" Type="http://schemas.openxmlformats.org/officeDocument/2006/relationships/tags" Target="../tags/tag1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image" Target="../media/image6.png"/><Relationship Id="rId6" Type="http://schemas.openxmlformats.org/officeDocument/2006/relationships/tags" Target="../tags/tag19.xml"/><Relationship Id="rId5" Type="http://schemas.openxmlformats.org/officeDocument/2006/relationships/image" Target="../media/image5.png"/><Relationship Id="rId4" Type="http://schemas.openxmlformats.org/officeDocument/2006/relationships/tags" Target="../tags/tag18.xml"/><Relationship Id="rId3" Type="http://schemas.openxmlformats.org/officeDocument/2006/relationships/image" Target="../media/image1.png"/><Relationship Id="rId2" Type="http://schemas.openxmlformats.org/officeDocument/2006/relationships/tags" Target="../tags/tag17.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4.png"/><Relationship Id="rId4" Type="http://schemas.openxmlformats.org/officeDocument/2006/relationships/tags" Target="../tags/tag26.xml"/><Relationship Id="rId3" Type="http://schemas.openxmlformats.org/officeDocument/2006/relationships/image" Target="../media/image1.png"/><Relationship Id="rId2" Type="http://schemas.openxmlformats.org/officeDocument/2006/relationships/tags" Target="../tags/tag25.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4.png"/><Relationship Id="rId4" Type="http://schemas.openxmlformats.org/officeDocument/2006/relationships/tags" Target="../tags/tag34.xml"/><Relationship Id="rId3" Type="http://schemas.openxmlformats.org/officeDocument/2006/relationships/image" Target="../media/image1.png"/><Relationship Id="rId2" Type="http://schemas.openxmlformats.org/officeDocument/2006/relationships/tags" Target="../tags/tag3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image" Target="../media/image8.png"/><Relationship Id="rId6" Type="http://schemas.openxmlformats.org/officeDocument/2006/relationships/tags" Target="../tags/tag45.xml"/><Relationship Id="rId5" Type="http://schemas.openxmlformats.org/officeDocument/2006/relationships/image" Target="../media/image7.png"/><Relationship Id="rId4" Type="http://schemas.openxmlformats.org/officeDocument/2006/relationships/tags" Target="../tags/tag44.xml"/><Relationship Id="rId3" Type="http://schemas.openxmlformats.org/officeDocument/2006/relationships/image" Target="../media/image1.png"/><Relationship Id="rId2" Type="http://schemas.openxmlformats.org/officeDocument/2006/relationships/tags" Target="../tags/tag43.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image" Target="../media/image4.png"/><Relationship Id="rId4" Type="http://schemas.openxmlformats.org/officeDocument/2006/relationships/tags" Target="../tags/tag54.xml"/><Relationship Id="rId3" Type="http://schemas.openxmlformats.org/officeDocument/2006/relationships/image" Target="../media/image1.png"/><Relationship Id="rId2" Type="http://schemas.openxmlformats.org/officeDocument/2006/relationships/tags" Target="../tags/tag53.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image" Target="../media/image4.png"/><Relationship Id="rId4" Type="http://schemas.openxmlformats.org/officeDocument/2006/relationships/tags" Target="../tags/tag62.xml"/><Relationship Id="rId3" Type="http://schemas.openxmlformats.org/officeDocument/2006/relationships/image" Target="../media/image1.png"/><Relationship Id="rId2" Type="http://schemas.openxmlformats.org/officeDocument/2006/relationships/tags" Target="../tags/tag61.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C:\Users\Administrator\Desktop\画板 1.png画板 1"/>
          <p:cNvPicPr>
            <a:picLocks noChangeAspect="1"/>
          </p:cNvPicPr>
          <p:nvPr>
            <p:custDataLst>
              <p:tags r:id="rId2"/>
            </p:custDataLst>
          </p:nvPr>
        </p:nvPicPr>
        <p:blipFill>
          <a:blip r:embed="rId3"/>
          <a:srcRect/>
          <a:stretch>
            <a:fillRect/>
          </a:stretch>
        </p:blipFill>
        <p:spPr>
          <a:xfrm>
            <a:off x="-179" y="-458"/>
            <a:ext cx="6858357" cy="9903002"/>
          </a:xfrm>
          <a:prstGeom prst="rect">
            <a:avLst/>
          </a:prstGeom>
        </p:spPr>
      </p:pic>
      <p:pic>
        <p:nvPicPr>
          <p:cNvPr id="4" name="图片 3" descr="C:\Users\Administrator\Desktop\画板 2.png画板 2"/>
          <p:cNvPicPr>
            <a:picLocks noChangeAspect="1"/>
          </p:cNvPicPr>
          <p:nvPr>
            <p:custDataLst>
              <p:tags r:id="rId4"/>
            </p:custDataLst>
          </p:nvPr>
        </p:nvPicPr>
        <p:blipFill>
          <a:blip r:embed="rId5"/>
          <a:srcRect/>
          <a:stretch>
            <a:fillRect/>
          </a:stretch>
        </p:blipFill>
        <p:spPr>
          <a:xfrm>
            <a:off x="3387638" y="0"/>
            <a:ext cx="3470362" cy="9903460"/>
          </a:xfrm>
          <a:prstGeom prst="rect">
            <a:avLst/>
          </a:prstGeom>
        </p:spPr>
      </p:pic>
      <p:pic>
        <p:nvPicPr>
          <p:cNvPr id="5" name="图片 4" descr="C:\Users\Administrator\Desktop\画板 3.png画板 3"/>
          <p:cNvPicPr>
            <a:picLocks noChangeAspect="1"/>
          </p:cNvPicPr>
          <p:nvPr>
            <p:custDataLst>
              <p:tags r:id="rId6"/>
            </p:custDataLst>
          </p:nvPr>
        </p:nvPicPr>
        <p:blipFill>
          <a:blip r:embed="rId7"/>
          <a:srcRect/>
          <a:stretch>
            <a:fillRect/>
          </a:stretch>
        </p:blipFill>
        <p:spPr>
          <a:xfrm>
            <a:off x="4655225" y="3749297"/>
            <a:ext cx="2203133" cy="2305814"/>
          </a:xfrm>
          <a:prstGeom prst="rect">
            <a:avLst/>
          </a:prstGeom>
        </p:spPr>
      </p:pic>
      <p:sp>
        <p:nvSpPr>
          <p:cNvPr id="16" name="日期占位符 15"/>
          <p:cNvSpPr>
            <a:spLocks noGrp="1"/>
          </p:cNvSpPr>
          <p:nvPr>
            <p:ph type="dt" sz="half" idx="10"/>
            <p:custDataLst>
              <p:tags r:id="rId8"/>
            </p:custDataLst>
          </p:nvPr>
        </p:nvSpPr>
        <p:spPr>
          <a:xfrm>
            <a:off x="494855" y="9309270"/>
            <a:ext cx="1518750" cy="1782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dirty="0"/>
          </a:p>
        </p:txBody>
      </p:sp>
      <p:sp>
        <p:nvSpPr>
          <p:cNvPr id="2" name="文本占位符 1"/>
          <p:cNvSpPr/>
          <p:nvPr>
            <p:ph type="body" idx="1" hasCustomPrompt="1"/>
            <p:custDataLst>
              <p:tags r:id="rId11"/>
            </p:custDataLst>
          </p:nvPr>
        </p:nvSpPr>
        <p:spPr>
          <a:xfrm>
            <a:off x="488632" y="7369176"/>
            <a:ext cx="2700687" cy="594704"/>
          </a:xfrm>
        </p:spPr>
        <p:txBody>
          <a:bodyPr vert="horz" wrap="square" lIns="101600" tIns="0" rIns="82550" bIns="0" rtlCol="0" anchor="t" anchorCtr="0">
            <a:normAutofit/>
          </a:bodyPr>
          <a:lstStyle>
            <a:lvl1pPr marL="0" marR="0" indent="-128270" algn="l" defTabSz="914400" rtl="0" eaLnBrk="1" fontAlgn="auto" latinLnBrk="0" hangingPunct="1">
              <a:lnSpc>
                <a:spcPct val="111000"/>
              </a:lnSpc>
              <a:spcBef>
                <a:spcPct val="0"/>
              </a:spcBef>
              <a:spcAft>
                <a:spcPts val="1000"/>
              </a:spcAft>
              <a:buClrTx/>
              <a:buSzTx/>
              <a:buFontTx/>
              <a:buNone/>
              <a:defRPr kumimoji="0" lang="zh-CN" altLang="en-US" sz="1015" b="0" i="0" u="none" strike="noStrike" kern="1200" cap="none" spc="0" normalizeH="0" baseline="0" noProof="1" dirty="0">
                <a:solidFill>
                  <a:schemeClr val="dk1"/>
                </a:solidFill>
                <a:uFillTx/>
                <a:latin typeface="Arial" panose="020B0604020202020204" pitchFamily="34" charset="0"/>
                <a:ea typeface="汉仪雅酷黑 55W" panose="00020600040101010101" charset="-122"/>
                <a:cs typeface="+mn-cs"/>
              </a:defRPr>
            </a:lvl1pPr>
            <a:lvl2pPr marL="386080" indent="-12827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643255"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900430"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1157605"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1414780"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6" name="文本占位符 2"/>
          <p:cNvSpPr/>
          <p:nvPr>
            <p:ph type="body" idx="2" hasCustomPrompt="1"/>
            <p:custDataLst>
              <p:tags r:id="rId12"/>
            </p:custDataLst>
          </p:nvPr>
        </p:nvSpPr>
        <p:spPr>
          <a:xfrm>
            <a:off x="488633" y="1988477"/>
            <a:ext cx="1504109" cy="675852"/>
          </a:xfrm>
          <a:ln>
            <a:noFill/>
          </a:ln>
        </p:spPr>
        <p:txBody>
          <a:bodyPr vert="horz" wrap="square" lIns="101600" tIns="0" rIns="82550" bIns="0" rtlCol="0" anchor="t" anchorCtr="0">
            <a:normAutofit/>
          </a:bodyPr>
          <a:lstStyle>
            <a:lvl1pPr marL="0" marR="0" indent="-128270" algn="l" defTabSz="914400" rtl="0" eaLnBrk="1" fontAlgn="auto" latinLnBrk="0" hangingPunct="1">
              <a:lnSpc>
                <a:spcPct val="114000"/>
              </a:lnSpc>
              <a:spcBef>
                <a:spcPct val="0"/>
              </a:spcBef>
              <a:spcAft>
                <a:spcPts val="1000"/>
              </a:spcAft>
              <a:buClrTx/>
              <a:buSzTx/>
              <a:buFontTx/>
              <a:buNone/>
              <a:defRPr kumimoji="0" lang="zh-CN" altLang="en-US" sz="2700" b="1" i="0" u="none" strike="noStrike" kern="1200" cap="none" spc="0" normalizeH="0" baseline="0" noProof="1" dirty="0">
                <a:ln w="2381" cmpd="sng">
                  <a:noFill/>
                </a:ln>
                <a:solidFill>
                  <a:schemeClr val="dk1"/>
                </a:solidFill>
                <a:uFillTx/>
                <a:latin typeface="Arial" panose="020B0604020202020204" pitchFamily="34" charset="0"/>
                <a:ea typeface="汉仪雅酷黑 55W" panose="00020600040101010101" charset="-122"/>
                <a:cs typeface="+mn-cs"/>
              </a:defRPr>
            </a:lvl1pPr>
            <a:lvl2pPr marL="386080" indent="-12827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643255"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900430"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1157605"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1414780"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7" name="标题 3"/>
          <p:cNvSpPr/>
          <p:nvPr>
            <p:ph type="ctrTitle" idx="3" hasCustomPrompt="1"/>
            <p:custDataLst>
              <p:tags r:id="rId13"/>
            </p:custDataLst>
          </p:nvPr>
        </p:nvSpPr>
        <p:spPr>
          <a:xfrm>
            <a:off x="488632" y="4339124"/>
            <a:ext cx="2700687" cy="1353741"/>
          </a:xfrm>
        </p:spPr>
        <p:txBody>
          <a:bodyPr vert="horz" wrap="square" lIns="0" tIns="38100" rIns="76200" bIns="38100" rtlCol="0" anchor="ctr" anchorCtr="0">
            <a:normAutofit/>
          </a:bodyPr>
          <a:lstStyle>
            <a:lvl1pPr marL="0" marR="0" algn="l" defTabSz="914400" rtl="0" eaLnBrk="1" fontAlgn="auto" latinLnBrk="0" hangingPunct="1">
              <a:lnSpc>
                <a:spcPct val="92000"/>
              </a:lnSpc>
              <a:spcBef>
                <a:spcPct val="0"/>
              </a:spcBef>
              <a:buClrTx/>
              <a:buSzTx/>
              <a:buFontTx/>
              <a:buNone/>
              <a:defRPr kumimoji="0" lang="zh-CN" altLang="en-US" sz="4500" b="1" i="0" u="none" strike="noStrike" kern="1200" cap="none" spc="0" normalizeH="0" baseline="0" noProof="1" dirty="0">
                <a:solidFill>
                  <a:schemeClr val="dk1"/>
                </a:solidFill>
                <a:uFillTx/>
                <a:latin typeface="Arial" panose="020B0604020202020204" pitchFamily="34" charset="0"/>
                <a:ea typeface="汉仪雅酷黑 95W" panose="00020600040101010101" charset="-122"/>
                <a:cs typeface="+mn-cs"/>
              </a:defRPr>
            </a:lvl1pPr>
          </a:lstStyle>
          <a:p>
            <a:pPr lvl="0"/>
            <a:r>
              <a:rPr>
                <a:sym typeface="+mn-ea"/>
              </a:rPr>
              <a:t>编辑标题</a:t>
            </a:r>
            <a:endParaRPr>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pic>
        <p:nvPicPr>
          <p:cNvPr id="2" name="图片 1" descr="画板 3"/>
          <p:cNvPicPr>
            <a:picLocks noChangeAspect="1"/>
          </p:cNvPicPr>
          <p:nvPr>
            <p:custDataLst>
              <p:tags r:id="rId4"/>
            </p:custDataLst>
          </p:nvPr>
        </p:nvPicPr>
        <p:blipFill>
          <a:blip r:embed="rId5"/>
          <a:stretch>
            <a:fillRect/>
          </a:stretch>
        </p:blipFill>
        <p:spPr>
          <a:xfrm>
            <a:off x="319373" y="3311582"/>
            <a:ext cx="6535048" cy="3284882"/>
          </a:xfrm>
          <a:prstGeom prst="rect">
            <a:avLst/>
          </a:prstGeom>
        </p:spPr>
      </p:pic>
      <p:sp>
        <p:nvSpPr>
          <p:cNvPr id="3" name="日期占位符 2"/>
          <p:cNvSpPr>
            <a:spLocks noGrp="1"/>
          </p:cNvSpPr>
          <p:nvPr>
            <p:ph type="dt" sz="half" idx="10"/>
            <p:custDataLst>
              <p:tags r:id="rId6"/>
            </p:custDataLst>
          </p:nvPr>
        </p:nvSpPr>
        <p:spPr>
          <a:xfrm>
            <a:off x="494855" y="9309270"/>
            <a:ext cx="1518750" cy="1782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a:p>
        </p:txBody>
      </p:sp>
      <p:sp>
        <p:nvSpPr>
          <p:cNvPr id="5" name="灯片编号占位符 4"/>
          <p:cNvSpPr>
            <a:spLocks noGrp="1"/>
          </p:cNvSpPr>
          <p:nvPr>
            <p:ph type="sldNum" sz="quarter" idx="12"/>
            <p:custDataLst>
              <p:tags r:id="rId8"/>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376836" y="3750852"/>
            <a:ext cx="6104383" cy="3031260"/>
          </a:xfrm>
        </p:spPr>
        <p:txBody>
          <a:bodyPr/>
          <a:lstStyle>
            <a:lvl1pPr>
              <a:defRPr>
                <a:solidFill>
                  <a:schemeClr val="lt1"/>
                </a:solidFill>
                <a:latin typeface="Arial" panose="020B0604020202020204" pitchFamily="34" charset="0"/>
                <a:ea typeface="汉仪雅酷黑 55W" panose="00020600040101010101" charset="-122"/>
              </a:defRPr>
            </a:lvl1pPr>
            <a:lvl2pPr>
              <a:defRPr>
                <a:solidFill>
                  <a:schemeClr val="lt1"/>
                </a:solidFill>
                <a:latin typeface="Arial" panose="020B0604020202020204" pitchFamily="34" charset="0"/>
                <a:ea typeface="汉仪雅酷黑 55W" panose="00020600040101010101" charset="-122"/>
              </a:defRPr>
            </a:lvl2pPr>
            <a:lvl3pPr>
              <a:defRPr>
                <a:solidFill>
                  <a:schemeClr val="lt1"/>
                </a:solidFill>
                <a:latin typeface="Arial" panose="020B0604020202020204" pitchFamily="34" charset="0"/>
                <a:ea typeface="汉仪雅酷黑 55W" panose="00020600040101010101" charset="-122"/>
              </a:defRPr>
            </a:lvl3pPr>
            <a:lvl4pPr>
              <a:defRPr>
                <a:solidFill>
                  <a:schemeClr val="lt1"/>
                </a:solidFill>
                <a:latin typeface="Arial" panose="020B0604020202020204" pitchFamily="34" charset="0"/>
                <a:ea typeface="汉仪雅酷黑 55W" panose="00020600040101010101" charset="-122"/>
              </a:defRPr>
            </a:lvl4pPr>
            <a:lvl5pPr>
              <a:defRPr>
                <a:solidFill>
                  <a:schemeClr val="lt1"/>
                </a:solidFill>
                <a:latin typeface="Arial" panose="020B0604020202020204" pitchFamily="34" charset="0"/>
                <a:ea typeface="汉仪雅酷黑 5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C:\Users\Administrator\Desktop\画板 1.png画板 1"/>
          <p:cNvPicPr>
            <a:picLocks noChangeAspect="1"/>
          </p:cNvPicPr>
          <p:nvPr>
            <p:custDataLst>
              <p:tags r:id="rId2"/>
            </p:custDataLst>
          </p:nvPr>
        </p:nvPicPr>
        <p:blipFill>
          <a:blip r:embed="rId3"/>
          <a:srcRect/>
          <a:stretch>
            <a:fillRect/>
          </a:stretch>
        </p:blipFill>
        <p:spPr>
          <a:xfrm>
            <a:off x="-179" y="0"/>
            <a:ext cx="6859029" cy="9903460"/>
          </a:xfrm>
          <a:prstGeom prst="rect">
            <a:avLst/>
          </a:prstGeom>
        </p:spPr>
      </p:pic>
      <p:pic>
        <p:nvPicPr>
          <p:cNvPr id="6" name="图片 5" descr="画板 2"/>
          <p:cNvPicPr/>
          <p:nvPr>
            <p:custDataLst>
              <p:tags r:id="rId4"/>
            </p:custDataLst>
          </p:nvPr>
        </p:nvPicPr>
        <p:blipFill>
          <a:blip r:embed="rId5"/>
          <a:stretch>
            <a:fillRect/>
          </a:stretch>
        </p:blipFill>
        <p:spPr>
          <a:xfrm>
            <a:off x="3907932" y="-224"/>
            <a:ext cx="2950068" cy="9902072"/>
          </a:xfrm>
          <a:prstGeom prst="rect">
            <a:avLst/>
          </a:prstGeom>
        </p:spPr>
      </p:pic>
      <p:pic>
        <p:nvPicPr>
          <p:cNvPr id="2" name="图片 1" descr="画板 3"/>
          <p:cNvPicPr/>
          <p:nvPr>
            <p:custDataLst>
              <p:tags r:id="rId6"/>
            </p:custDataLst>
          </p:nvPr>
        </p:nvPicPr>
        <p:blipFill>
          <a:blip r:embed="rId7"/>
          <a:stretch>
            <a:fillRect/>
          </a:stretch>
        </p:blipFill>
        <p:spPr>
          <a:xfrm>
            <a:off x="353973" y="3521071"/>
            <a:ext cx="4642007" cy="2825538"/>
          </a:xfrm>
          <a:prstGeom prst="rect">
            <a:avLst/>
          </a:prstGeom>
        </p:spPr>
      </p:pic>
      <p:sp>
        <p:nvSpPr>
          <p:cNvPr id="3" name="日期占位符 2"/>
          <p:cNvSpPr>
            <a:spLocks noGrp="1"/>
          </p:cNvSpPr>
          <p:nvPr>
            <p:ph type="dt" sz="half" idx="10"/>
            <p:custDataLst>
              <p:tags r:id="rId8"/>
            </p:custDataLst>
          </p:nvPr>
        </p:nvSpPr>
        <p:spPr>
          <a:xfrm>
            <a:off x="494855" y="9309270"/>
            <a:ext cx="1518750" cy="1782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a:p>
        </p:txBody>
      </p:sp>
      <p:sp>
        <p:nvSpPr>
          <p:cNvPr id="8" name="文本占位符 2"/>
          <p:cNvSpPr/>
          <p:nvPr>
            <p:ph type="body" idx="2" hasCustomPrompt="1"/>
            <p:custDataLst>
              <p:tags r:id="rId11"/>
            </p:custDataLst>
          </p:nvPr>
        </p:nvSpPr>
        <p:spPr>
          <a:xfrm>
            <a:off x="584894" y="3029178"/>
            <a:ext cx="1778615" cy="632962"/>
          </a:xfrm>
          <a:noFill/>
        </p:spPr>
        <p:txBody>
          <a:bodyPr vert="horz" wrap="square" lIns="101600" tIns="0" rIns="82550" bIns="0" rtlCol="0" anchor="b" anchorCtr="0">
            <a:normAutofit/>
          </a:bodyPr>
          <a:lstStyle>
            <a:lvl1pPr marL="0" marR="0" indent="-128270" algn="l" defTabSz="914400" rtl="0" eaLnBrk="1" fontAlgn="auto" latinLnBrk="0" hangingPunct="1">
              <a:lnSpc>
                <a:spcPct val="100000"/>
              </a:lnSpc>
              <a:spcBef>
                <a:spcPct val="0"/>
              </a:spcBef>
              <a:spcAft>
                <a:spcPts val="1000"/>
              </a:spcAft>
              <a:buClrTx/>
              <a:buSzTx/>
              <a:buFontTx/>
              <a:buNone/>
              <a:defRPr kumimoji="0" lang="zh-CN" altLang="en-US" sz="3040" b="0" i="0" u="none" strike="noStrike" kern="1200" cap="none" spc="800" normalizeH="0" baseline="0" noProof="1" dirty="0" err="1">
                <a:solidFill>
                  <a:schemeClr val="dk1"/>
                </a:solidFill>
                <a:uFillTx/>
                <a:latin typeface="Arial" panose="020B0604020202020204" pitchFamily="34" charset="0"/>
                <a:ea typeface="汉仪雅酷黑 55W" panose="00020600040101010101" charset="-122"/>
                <a:cs typeface="+mn-cs"/>
              </a:defRPr>
            </a:lvl1pPr>
            <a:lvl2pPr marL="386080" indent="-12827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643255"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900430"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1157605"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1414780"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9" name="标题 3"/>
          <p:cNvSpPr/>
          <p:nvPr>
            <p:ph type="title" idx="3" hasCustomPrompt="1"/>
            <p:custDataLst>
              <p:tags r:id="rId12"/>
            </p:custDataLst>
          </p:nvPr>
        </p:nvSpPr>
        <p:spPr>
          <a:xfrm>
            <a:off x="584895" y="4698028"/>
            <a:ext cx="3997464" cy="583644"/>
          </a:xfrm>
          <a:noFill/>
        </p:spPr>
        <p:txBody>
          <a:bodyPr vert="horz" wrap="square" lIns="101600" tIns="38100" rIns="76200" bIns="38100" rtlCol="0" anchor="t" anchorCtr="0">
            <a:normAutofit/>
          </a:bodyPr>
          <a:lstStyle>
            <a:lvl1pPr marL="0" marR="0" algn="l" defTabSz="914400" rtl="0" eaLnBrk="1" fontAlgn="auto" latinLnBrk="0" hangingPunct="1">
              <a:lnSpc>
                <a:spcPct val="100000"/>
              </a:lnSpc>
              <a:spcBef>
                <a:spcPct val="0"/>
              </a:spcBef>
              <a:buClrTx/>
              <a:buSzTx/>
              <a:buFontTx/>
              <a:buNone/>
              <a:defRPr kumimoji="0" lang="zh-CN" altLang="en-US" sz="3265" b="1" i="0" u="none" strike="noStrike" kern="1200" cap="none" spc="600" normalizeH="0" baseline="0" noProof="1" dirty="0">
                <a:solidFill>
                  <a:schemeClr val="lt1"/>
                </a:solidFill>
                <a:uFillTx/>
                <a:latin typeface="Arial" panose="020B0604020202020204" pitchFamily="34" charset="0"/>
                <a:ea typeface="汉仪雅酷黑 95W" panose="00020600040101010101" charset="-122"/>
                <a:cs typeface="汉仪雅酷黑 95W" panose="00020600040101010101" charset="-122"/>
              </a:defRPr>
            </a:lvl1pPr>
          </a:lstStyle>
          <a:p>
            <a:pPr lvl="0"/>
            <a:r>
              <a:rPr>
                <a:sym typeface="+mn-ea"/>
              </a:rPr>
              <a:t>编辑标题</a:t>
            </a:r>
            <a:endParaRPr>
              <a:sym typeface="+mn-ea"/>
            </a:endParaRPr>
          </a:p>
        </p:txBody>
      </p:sp>
      <p:sp>
        <p:nvSpPr>
          <p:cNvPr id="10" name="文本占位符 4"/>
          <p:cNvSpPr/>
          <p:nvPr>
            <p:ph type="body" idx="4" hasCustomPrompt="1"/>
            <p:custDataLst>
              <p:tags r:id="rId13"/>
            </p:custDataLst>
          </p:nvPr>
        </p:nvSpPr>
        <p:spPr>
          <a:xfrm>
            <a:off x="584894" y="6295688"/>
            <a:ext cx="3997464" cy="605050"/>
          </a:xfrm>
          <a:noFill/>
        </p:spPr>
        <p:txBody>
          <a:bodyPr vert="horz" wrap="square" lIns="101600" tIns="0" rIns="82550" bIns="0" rtlCol="0" anchor="t" anchorCtr="0">
            <a:normAutofit/>
          </a:bodyPr>
          <a:lstStyle>
            <a:lvl1pPr marL="0" marR="0" indent="-128270" algn="l" defTabSz="914400" rtl="0" eaLnBrk="1" fontAlgn="auto" latinLnBrk="0" hangingPunct="1">
              <a:lnSpc>
                <a:spcPct val="100000"/>
              </a:lnSpc>
              <a:spcBef>
                <a:spcPct val="0"/>
              </a:spcBef>
              <a:spcAft>
                <a:spcPts val="1000"/>
              </a:spcAft>
              <a:buClrTx/>
              <a:buSzTx/>
              <a:buFontTx/>
              <a:buNone/>
              <a:defRPr kumimoji="0" lang="zh-CN" altLang="en-US" sz="900" b="0" i="0" u="none" strike="noStrike" kern="1200" cap="none" spc="300" normalizeH="0" baseline="0" noProof="1" dirty="0">
                <a:solidFill>
                  <a:schemeClr val="lt1"/>
                </a:solidFill>
                <a:uFillTx/>
                <a:latin typeface="Arial" panose="020B0604020202020204" pitchFamily="34" charset="0"/>
                <a:ea typeface="汉仪雅酷黑 55W" panose="00020600040101010101" charset="-122"/>
                <a:cs typeface="+mn-cs"/>
              </a:defRPr>
            </a:lvl1pPr>
            <a:lvl2pPr marL="386080" indent="-12827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643255"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900430"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1157605"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1414780"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pic>
        <p:nvPicPr>
          <p:cNvPr id="6" name="图片 5" descr="画板 3"/>
          <p:cNvPicPr>
            <a:picLocks noChangeAspect="1"/>
          </p:cNvPicPr>
          <p:nvPr>
            <p:custDataLst>
              <p:tags r:id="rId4"/>
            </p:custDataLst>
          </p:nvPr>
        </p:nvPicPr>
        <p:blipFill>
          <a:blip r:embed="rId5"/>
          <a:stretch>
            <a:fillRect/>
          </a:stretch>
        </p:blipFill>
        <p:spPr>
          <a:xfrm>
            <a:off x="319373" y="3311582"/>
            <a:ext cx="6535048" cy="3284882"/>
          </a:xfrm>
          <a:prstGeom prst="rect">
            <a:avLst/>
          </a:prstGeom>
        </p:spPr>
      </p:pic>
      <p:sp>
        <p:nvSpPr>
          <p:cNvPr id="2" name="标题 1"/>
          <p:cNvSpPr>
            <a:spLocks noGrp="1"/>
          </p:cNvSpPr>
          <p:nvPr>
            <p:ph type="title"/>
            <p:custDataLst>
              <p:tags r:id="rId6"/>
            </p:custDataLst>
          </p:nvPr>
        </p:nvSpPr>
        <p:spPr>
          <a:xfrm>
            <a:off x="376809" y="834869"/>
            <a:ext cx="6104383" cy="248605"/>
          </a:xfrm>
        </p:spPr>
        <p:txBody>
          <a:bodyPr/>
          <a:lstStyle>
            <a:lvl1pPr>
              <a:defRPr baseline="0">
                <a:solidFill>
                  <a:schemeClr val="tx1"/>
                </a:solidFill>
                <a:latin typeface="Arial" panose="020B0604020202020204" pitchFamily="34" charset="0"/>
                <a:ea typeface="汉仪雅酷黑 5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494855" y="9309270"/>
            <a:ext cx="1518750" cy="178200"/>
          </a:xfrm>
        </p:spPr>
        <p:txBody>
          <a:bodyPr/>
          <a:lstStyle>
            <a:lvl1pPr>
              <a:defRPr>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1449000" y="9239970"/>
            <a:ext cx="3960000" cy="316800"/>
          </a:xfrm>
        </p:spPr>
        <p:txBody>
          <a:bodyPr/>
          <a:lstStyle>
            <a:lvl1pPr>
              <a:defRPr>
                <a:latin typeface="Arial" panose="020B0604020202020204" pitchFamily="34" charset="0"/>
                <a:ea typeface="汉仪雅酷黑 55W"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4252838" y="9239970"/>
            <a:ext cx="2700000" cy="316800"/>
          </a:xfrm>
        </p:spPr>
        <p:txBody>
          <a:bodyPr/>
          <a:lstStyle>
            <a:lvl1pPr>
              <a:defRPr>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8" name="图片 7"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sp>
        <p:nvSpPr>
          <p:cNvPr id="6" name="矩形 5"/>
          <p:cNvSpPr/>
          <p:nvPr>
            <p:custDataLst>
              <p:tags r:id="rId4"/>
            </p:custDataLst>
          </p:nvPr>
        </p:nvSpPr>
        <p:spPr>
          <a:xfrm>
            <a:off x="164700" y="439287"/>
            <a:ext cx="6528600" cy="90248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sp>
        <p:nvSpPr>
          <p:cNvPr id="2" name="标题 1"/>
          <p:cNvSpPr>
            <a:spLocks noGrp="1"/>
          </p:cNvSpPr>
          <p:nvPr>
            <p:ph type="title" hasCustomPrompt="1"/>
            <p:custDataLst>
              <p:tags r:id="rId5"/>
            </p:custDataLst>
          </p:nvPr>
        </p:nvSpPr>
        <p:spPr>
          <a:xfrm>
            <a:off x="720900" y="2122891"/>
            <a:ext cx="5414850" cy="407025"/>
          </a:xfrm>
        </p:spPr>
        <p:txBody>
          <a:bodyPr anchor="ctr"/>
          <a:lstStyle>
            <a:lvl1pPr>
              <a:defRPr sz="1800" baseline="0">
                <a:solidFill>
                  <a:schemeClr val="tx1"/>
                </a:solidFill>
                <a:latin typeface="Arial" panose="020B0604020202020204" pitchFamily="34" charset="0"/>
                <a:ea typeface="汉仪雅酷黑 55W"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720626" y="4642998"/>
            <a:ext cx="5414963" cy="1937925"/>
          </a:xfrm>
        </p:spPr>
        <p:txBody>
          <a:bodyPr/>
          <a:lstStyle>
            <a:lvl1pPr>
              <a:defRPr baseline="0">
                <a:solidFill>
                  <a:schemeClr val="tx1"/>
                </a:solidFill>
                <a:latin typeface="Arial" panose="020B0604020202020204" pitchFamily="34" charset="0"/>
                <a:ea typeface="汉仪雅酷黑 55W" panose="00020600040101010101" charset="-122"/>
              </a:defRPr>
            </a:lvl1pPr>
            <a:lvl2pPr>
              <a:defRPr baseline="0">
                <a:solidFill>
                  <a:schemeClr val="tx1"/>
                </a:solidFill>
                <a:latin typeface="Arial" panose="020B0604020202020204" pitchFamily="34" charset="0"/>
                <a:ea typeface="汉仪雅酷黑 55W" panose="00020600040101010101" charset="-122"/>
              </a:defRPr>
            </a:lvl2pPr>
            <a:lvl3pPr>
              <a:defRPr baseline="0">
                <a:solidFill>
                  <a:schemeClr val="tx1"/>
                </a:solidFill>
                <a:latin typeface="Arial" panose="020B0604020202020204" pitchFamily="34" charset="0"/>
                <a:ea typeface="汉仪雅酷黑 55W" panose="00020600040101010101" charset="-122"/>
              </a:defRPr>
            </a:lvl3pPr>
            <a:lvl4pPr>
              <a:defRPr baseline="0">
                <a:solidFill>
                  <a:schemeClr val="tx1"/>
                </a:solidFill>
                <a:latin typeface="Arial" panose="020B0604020202020204" pitchFamily="34" charset="0"/>
                <a:ea typeface="汉仪雅酷黑 55W" panose="00020600040101010101" charset="-122"/>
              </a:defRPr>
            </a:lvl4pPr>
            <a:lvl5pPr>
              <a:defRPr baseline="0">
                <a:solidFill>
                  <a:schemeClr val="tx1"/>
                </a:solidFill>
                <a:latin typeface="Arial" panose="020B0604020202020204" pitchFamily="34" charset="0"/>
                <a:ea typeface="汉仪雅酷黑 5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a:xfrm>
            <a:off x="494855" y="9309270"/>
            <a:ext cx="1518750" cy="178200"/>
          </a:xfrm>
        </p:spPr>
        <p:txBody>
          <a:bodyPr/>
          <a:lstStyle>
            <a:lvl1pPr>
              <a:defRPr>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1449000" y="9239970"/>
            <a:ext cx="3960000" cy="316800"/>
          </a:xfrm>
        </p:spPr>
        <p:txBody>
          <a:bodyPr/>
          <a:lstStyle>
            <a:lvl1pPr>
              <a:defRPr>
                <a:latin typeface="Arial" panose="020B0604020202020204" pitchFamily="34" charset="0"/>
                <a:ea typeface="汉仪雅酷黑 55W"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4252838" y="9239970"/>
            <a:ext cx="2700000" cy="316800"/>
          </a:xfrm>
        </p:spPr>
        <p:txBody>
          <a:bodyPr/>
          <a:lstStyle>
            <a:lvl1pPr>
              <a:defRPr>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8" name="图片 7"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sp>
        <p:nvSpPr>
          <p:cNvPr id="6" name="矩形 5"/>
          <p:cNvSpPr/>
          <p:nvPr>
            <p:custDataLst>
              <p:tags r:id="rId4"/>
            </p:custDataLst>
          </p:nvPr>
        </p:nvSpPr>
        <p:spPr>
          <a:xfrm>
            <a:off x="0" y="0"/>
            <a:ext cx="2713196" cy="9915381"/>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015" dirty="0">
              <a:solidFill>
                <a:schemeClr val="lt1"/>
              </a:solidFill>
              <a:sym typeface="+mn-ea"/>
            </a:endParaRPr>
          </a:p>
        </p:txBody>
      </p:sp>
      <p:sp>
        <p:nvSpPr>
          <p:cNvPr id="2" name="标题 1"/>
          <p:cNvSpPr>
            <a:spLocks noGrp="1"/>
          </p:cNvSpPr>
          <p:nvPr>
            <p:ph type="title" hasCustomPrompt="1"/>
            <p:custDataLst>
              <p:tags r:id="rId5"/>
            </p:custDataLst>
          </p:nvPr>
        </p:nvSpPr>
        <p:spPr>
          <a:xfrm>
            <a:off x="328050" y="1501289"/>
            <a:ext cx="2227500" cy="496125"/>
          </a:xfrm>
        </p:spPr>
        <p:txBody>
          <a:bodyPr anchor="ctr" anchorCtr="0"/>
          <a:lstStyle>
            <a:lvl1pPr>
              <a:defRPr sz="2025" baseline="0">
                <a:solidFill>
                  <a:schemeClr val="tx1"/>
                </a:solidFill>
                <a:latin typeface="Arial" panose="020B0604020202020204" pitchFamily="34" charset="0"/>
                <a:ea typeface="汉仪雅酷黑 55W"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a:xfrm>
            <a:off x="494855" y="9309270"/>
            <a:ext cx="1518750" cy="178200"/>
          </a:xfrm>
        </p:spPr>
        <p:txBody>
          <a:bodyPr/>
          <a:lstStyle>
            <a:lvl1pPr>
              <a:defRPr>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1449000" y="9239970"/>
            <a:ext cx="3960000" cy="316800"/>
          </a:xfrm>
        </p:spPr>
        <p:txBody>
          <a:bodyPr/>
          <a:lstStyle>
            <a:lvl1pPr>
              <a:defRPr>
                <a:latin typeface="Arial" panose="020B0604020202020204" pitchFamily="34" charset="0"/>
                <a:ea typeface="汉仪雅酷黑 5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4252838" y="9239970"/>
            <a:ext cx="2700000" cy="316800"/>
          </a:xfrm>
        </p:spPr>
        <p:txBody>
          <a:bodyPr/>
          <a:lstStyle>
            <a:lvl1pPr>
              <a:defRPr>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330075" y="4351576"/>
            <a:ext cx="2225475" cy="2302425"/>
          </a:xfrm>
        </p:spPr>
        <p:txBody>
          <a:bodyPr/>
          <a:lstStyle>
            <a:lvl1pPr>
              <a:defRPr baseline="0">
                <a:solidFill>
                  <a:schemeClr val="tx1"/>
                </a:solidFill>
                <a:latin typeface="Arial" panose="020B0604020202020204" pitchFamily="34" charset="0"/>
                <a:ea typeface="汉仪雅酷黑 55W" panose="00020600040101010101" charset="-122"/>
              </a:defRPr>
            </a:lvl1pPr>
            <a:lvl2pPr>
              <a:defRPr baseline="0">
                <a:solidFill>
                  <a:schemeClr val="tx1"/>
                </a:solidFill>
                <a:latin typeface="Arial" panose="020B0604020202020204" pitchFamily="34" charset="0"/>
                <a:ea typeface="汉仪雅酷黑 55W" panose="00020600040101010101" charset="-122"/>
              </a:defRPr>
            </a:lvl2pPr>
            <a:lvl3pPr>
              <a:defRPr baseline="0">
                <a:solidFill>
                  <a:schemeClr val="tx1"/>
                </a:solidFill>
                <a:latin typeface="Arial" panose="020B0604020202020204" pitchFamily="34" charset="0"/>
                <a:ea typeface="汉仪雅酷黑 55W" panose="00020600040101010101" charset="-122"/>
              </a:defRPr>
            </a:lvl3pPr>
            <a:lvl4pPr>
              <a:defRPr baseline="0">
                <a:solidFill>
                  <a:schemeClr val="tx1"/>
                </a:solidFill>
                <a:latin typeface="Arial" panose="020B0604020202020204" pitchFamily="34" charset="0"/>
                <a:ea typeface="汉仪雅酷黑 55W" panose="00020600040101010101" charset="-122"/>
              </a:defRPr>
            </a:lvl4pPr>
            <a:lvl5pPr>
              <a:defRPr baseline="0">
                <a:solidFill>
                  <a:schemeClr val="tx1"/>
                </a:solidFill>
                <a:latin typeface="Arial" panose="020B0604020202020204" pitchFamily="34" charset="0"/>
                <a:ea typeface="汉仪雅酷黑 5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2869425" y="3354544"/>
            <a:ext cx="3645000" cy="2861965"/>
          </a:xfrm>
        </p:spPr>
        <p:txBody>
          <a:bodyPr/>
          <a:lstStyle>
            <a:lvl1pPr>
              <a:defRPr baseline="0">
                <a:solidFill>
                  <a:schemeClr val="tx1"/>
                </a:solidFill>
                <a:latin typeface="Arial" panose="020B0604020202020204" pitchFamily="34" charset="0"/>
                <a:ea typeface="汉仪雅酷黑 55W" panose="00020600040101010101" charset="-122"/>
              </a:defRPr>
            </a:lvl1pPr>
            <a:lvl2pPr>
              <a:defRPr baseline="0">
                <a:solidFill>
                  <a:schemeClr val="tx1"/>
                </a:solidFill>
                <a:latin typeface="Arial" panose="020B0604020202020204" pitchFamily="34" charset="0"/>
                <a:ea typeface="汉仪雅酷黑 55W" panose="00020600040101010101" charset="-122"/>
              </a:defRPr>
            </a:lvl2pPr>
            <a:lvl3pPr>
              <a:defRPr baseline="0">
                <a:solidFill>
                  <a:schemeClr val="tx1"/>
                </a:solidFill>
                <a:latin typeface="Arial" panose="020B0604020202020204" pitchFamily="34" charset="0"/>
                <a:ea typeface="汉仪雅酷黑 55W" panose="00020600040101010101" charset="-122"/>
              </a:defRPr>
            </a:lvl3pPr>
            <a:lvl4pPr>
              <a:defRPr baseline="0">
                <a:solidFill>
                  <a:schemeClr val="tx1"/>
                </a:solidFill>
                <a:latin typeface="Arial" panose="020B0604020202020204" pitchFamily="34" charset="0"/>
                <a:ea typeface="汉仪雅酷黑 55W" panose="00020600040101010101" charset="-122"/>
              </a:defRPr>
            </a:lvl4pPr>
            <a:lvl5pPr>
              <a:defRPr baseline="0">
                <a:solidFill>
                  <a:schemeClr val="tx1"/>
                </a:solidFill>
                <a:latin typeface="Arial" panose="020B0604020202020204" pitchFamily="34" charset="0"/>
                <a:ea typeface="汉仪雅酷黑 5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8" name="图片 7"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sp>
        <p:nvSpPr>
          <p:cNvPr id="6" name="矩形 5"/>
          <p:cNvSpPr/>
          <p:nvPr>
            <p:custDataLst>
              <p:tags r:id="rId4"/>
            </p:custDataLst>
          </p:nvPr>
        </p:nvSpPr>
        <p:spPr>
          <a:xfrm>
            <a:off x="0" y="0"/>
            <a:ext cx="6858000" cy="384701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015">
              <a:solidFill>
                <a:schemeClr val="lt1"/>
              </a:solidFill>
              <a:sym typeface="+mn-ea"/>
            </a:endParaRPr>
          </a:p>
        </p:txBody>
      </p:sp>
      <p:sp>
        <p:nvSpPr>
          <p:cNvPr id="2" name="标题 1"/>
          <p:cNvSpPr>
            <a:spLocks noGrp="1"/>
          </p:cNvSpPr>
          <p:nvPr>
            <p:ph type="title"/>
            <p:custDataLst>
              <p:tags r:id="rId5"/>
            </p:custDataLst>
          </p:nvPr>
        </p:nvSpPr>
        <p:spPr>
          <a:xfrm>
            <a:off x="344250" y="1404220"/>
            <a:ext cx="6174225" cy="352350"/>
          </a:xfrm>
        </p:spPr>
        <p:txBody>
          <a:bodyPr anchor="ctr"/>
          <a:lstStyle>
            <a:lvl1pPr algn="ctr">
              <a:defRPr sz="2025" baseline="0">
                <a:solidFill>
                  <a:schemeClr val="tx1"/>
                </a:solidFill>
                <a:latin typeface="Arial" panose="020B0604020202020204" pitchFamily="34" charset="0"/>
                <a:ea typeface="汉仪雅酷黑 5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494855" y="9309270"/>
            <a:ext cx="1518750" cy="178200"/>
          </a:xfrm>
        </p:spPr>
        <p:txBody>
          <a:bodyPr/>
          <a:lstStyle>
            <a:lvl1pPr>
              <a:defRPr>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1449000" y="9239970"/>
            <a:ext cx="3960000" cy="316800"/>
          </a:xfrm>
        </p:spPr>
        <p:txBody>
          <a:bodyPr/>
          <a:lstStyle>
            <a:lvl1pPr>
              <a:defRPr>
                <a:latin typeface="Arial" panose="020B0604020202020204" pitchFamily="34" charset="0"/>
                <a:ea typeface="汉仪雅酷黑 5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4252838" y="9239970"/>
            <a:ext cx="2700000" cy="316800"/>
          </a:xfrm>
        </p:spPr>
        <p:txBody>
          <a:bodyPr/>
          <a:lstStyle>
            <a:lvl1pPr>
              <a:defRPr>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344250" y="2761557"/>
            <a:ext cx="6173986" cy="465750"/>
          </a:xfrm>
        </p:spPr>
        <p:txBody>
          <a:bodyPr/>
          <a:lstStyle>
            <a:lvl1pPr algn="ctr">
              <a:defRPr baseline="0">
                <a:solidFill>
                  <a:schemeClr val="tx1"/>
                </a:solidFill>
                <a:latin typeface="Arial" panose="020B0604020202020204" pitchFamily="34" charset="0"/>
                <a:ea typeface="汉仪雅酷黑 55W"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344686" y="5567212"/>
            <a:ext cx="6168150" cy="1929825"/>
          </a:xfrm>
        </p:spPr>
        <p:txBody>
          <a:bodyPr/>
          <a:lstStyle>
            <a:lvl1pPr>
              <a:defRPr baseline="0">
                <a:solidFill>
                  <a:schemeClr val="tx1"/>
                </a:solidFill>
                <a:latin typeface="Arial" panose="020B0604020202020204" pitchFamily="34" charset="0"/>
                <a:ea typeface="汉仪雅酷黑 55W" panose="00020600040101010101" charset="-122"/>
              </a:defRPr>
            </a:lvl1pPr>
            <a:lvl2pPr>
              <a:defRPr baseline="0">
                <a:solidFill>
                  <a:schemeClr val="tx1"/>
                </a:solidFill>
                <a:latin typeface="Arial" panose="020B0604020202020204" pitchFamily="34" charset="0"/>
                <a:ea typeface="汉仪雅酷黑 55W" panose="00020600040101010101" charset="-122"/>
              </a:defRPr>
            </a:lvl2pPr>
            <a:lvl3pPr>
              <a:defRPr baseline="0">
                <a:solidFill>
                  <a:schemeClr val="tx1"/>
                </a:solidFill>
                <a:latin typeface="Arial" panose="020B0604020202020204" pitchFamily="34" charset="0"/>
                <a:ea typeface="汉仪雅酷黑 55W" panose="00020600040101010101" charset="-122"/>
              </a:defRPr>
            </a:lvl3pPr>
            <a:lvl4pPr>
              <a:defRPr baseline="0">
                <a:solidFill>
                  <a:schemeClr val="tx1"/>
                </a:solidFill>
                <a:latin typeface="Arial" panose="020B0604020202020204" pitchFamily="34" charset="0"/>
                <a:ea typeface="汉仪雅酷黑 55W" panose="00020600040101010101" charset="-122"/>
              </a:defRPr>
            </a:lvl4pPr>
            <a:lvl5pPr>
              <a:defRPr baseline="0">
                <a:solidFill>
                  <a:schemeClr val="tx1"/>
                </a:solidFill>
                <a:latin typeface="Arial" panose="020B0604020202020204" pitchFamily="34" charset="0"/>
                <a:ea typeface="汉仪雅酷黑 5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sp>
        <p:nvSpPr>
          <p:cNvPr id="6" name="矩形 5"/>
          <p:cNvSpPr/>
          <p:nvPr>
            <p:custDataLst>
              <p:tags r:id="rId4"/>
            </p:custDataLst>
          </p:nvPr>
        </p:nvSpPr>
        <p:spPr>
          <a:xfrm>
            <a:off x="0" y="7262539"/>
            <a:ext cx="6858000" cy="2640921"/>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015">
              <a:solidFill>
                <a:schemeClr val="lt1"/>
              </a:solidFill>
              <a:sym typeface="+mn-ea"/>
            </a:endParaRPr>
          </a:p>
        </p:txBody>
      </p:sp>
      <p:sp>
        <p:nvSpPr>
          <p:cNvPr id="2" name="标题 1"/>
          <p:cNvSpPr>
            <a:spLocks noGrp="1"/>
          </p:cNvSpPr>
          <p:nvPr>
            <p:ph type="title"/>
            <p:custDataLst>
              <p:tags r:id="rId5"/>
            </p:custDataLst>
          </p:nvPr>
        </p:nvSpPr>
        <p:spPr>
          <a:xfrm>
            <a:off x="340200" y="1216085"/>
            <a:ext cx="6174225" cy="317925"/>
          </a:xfrm>
        </p:spPr>
        <p:txBody>
          <a:bodyPr anchor="ctr" anchorCtr="0"/>
          <a:lstStyle>
            <a:lvl1pPr algn="ctr">
              <a:defRPr sz="1800" baseline="0">
                <a:solidFill>
                  <a:schemeClr val="tx1"/>
                </a:solidFill>
                <a:latin typeface="Arial" panose="020B0604020202020204" pitchFamily="34" charset="0"/>
                <a:ea typeface="汉仪雅酷黑 5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494855" y="9309270"/>
            <a:ext cx="1518750" cy="178200"/>
          </a:xfrm>
        </p:spPr>
        <p:txBody>
          <a:bodyPr/>
          <a:lstStyle>
            <a:lvl1pPr>
              <a:defRPr>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1449000" y="9239970"/>
            <a:ext cx="3960000" cy="316800"/>
          </a:xfrm>
        </p:spPr>
        <p:txBody>
          <a:bodyPr/>
          <a:lstStyle>
            <a:lvl1pPr>
              <a:defRPr>
                <a:latin typeface="Arial" panose="020B0604020202020204" pitchFamily="34" charset="0"/>
                <a:ea typeface="汉仪雅酷黑 5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4252838" y="9239970"/>
            <a:ext cx="2700000" cy="316800"/>
          </a:xfrm>
        </p:spPr>
        <p:txBody>
          <a:bodyPr/>
          <a:lstStyle>
            <a:lvl1pPr>
              <a:defRPr>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340221" y="3843233"/>
            <a:ext cx="6182325" cy="1806300"/>
          </a:xfrm>
        </p:spPr>
        <p:txBody>
          <a:bodyPr/>
          <a:lstStyle>
            <a:lvl1pPr>
              <a:defRPr baseline="0">
                <a:solidFill>
                  <a:schemeClr val="tx1"/>
                </a:solidFill>
                <a:latin typeface="Arial" panose="020B0604020202020204" pitchFamily="34" charset="0"/>
                <a:ea typeface="汉仪雅酷黑 55W" panose="00020600040101010101" charset="-122"/>
              </a:defRPr>
            </a:lvl1pPr>
            <a:lvl2pPr>
              <a:defRPr baseline="0">
                <a:solidFill>
                  <a:schemeClr val="tx1"/>
                </a:solidFill>
                <a:latin typeface="Arial" panose="020B0604020202020204" pitchFamily="34" charset="0"/>
                <a:ea typeface="汉仪雅酷黑 55W" panose="00020600040101010101" charset="-122"/>
              </a:defRPr>
            </a:lvl2pPr>
            <a:lvl3pPr>
              <a:defRPr baseline="0">
                <a:solidFill>
                  <a:schemeClr val="tx1"/>
                </a:solidFill>
                <a:latin typeface="Arial" panose="020B0604020202020204" pitchFamily="34" charset="0"/>
                <a:ea typeface="汉仪雅酷黑 55W" panose="00020600040101010101" charset="-122"/>
              </a:defRPr>
            </a:lvl3pPr>
            <a:lvl4pPr>
              <a:defRPr baseline="0">
                <a:solidFill>
                  <a:schemeClr val="tx1"/>
                </a:solidFill>
                <a:latin typeface="Arial" panose="020B0604020202020204" pitchFamily="34" charset="0"/>
                <a:ea typeface="汉仪雅酷黑 55W" panose="00020600040101010101" charset="-122"/>
              </a:defRPr>
            </a:lvl4pPr>
            <a:lvl5pPr>
              <a:defRPr baseline="0">
                <a:solidFill>
                  <a:schemeClr val="tx1"/>
                </a:solidFill>
                <a:latin typeface="Arial" panose="020B0604020202020204" pitchFamily="34" charset="0"/>
                <a:ea typeface="汉仪雅酷黑 5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334125" y="7926781"/>
            <a:ext cx="6188400" cy="569025"/>
          </a:xfrm>
        </p:spPr>
        <p:txBody>
          <a:bodyPr/>
          <a:lstStyle>
            <a:lvl1pPr>
              <a:defRPr baseline="0">
                <a:solidFill>
                  <a:schemeClr val="tx1"/>
                </a:solidFill>
                <a:latin typeface="Arial" panose="020B0604020202020204" pitchFamily="34" charset="0"/>
                <a:ea typeface="汉仪雅酷黑 5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8" name="图片 7"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sp>
        <p:nvSpPr>
          <p:cNvPr id="6" name="矩形 5"/>
          <p:cNvSpPr/>
          <p:nvPr>
            <p:custDataLst>
              <p:tags r:id="rId4"/>
            </p:custDataLst>
          </p:nvPr>
        </p:nvSpPr>
        <p:spPr>
          <a:xfrm>
            <a:off x="0" y="0"/>
            <a:ext cx="6858000" cy="1320461"/>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015">
              <a:solidFill>
                <a:schemeClr val="lt1"/>
              </a:solidFill>
              <a:sym typeface="+mn-ea"/>
            </a:endParaRPr>
          </a:p>
        </p:txBody>
      </p:sp>
      <p:sp>
        <p:nvSpPr>
          <p:cNvPr id="2" name="标题 1"/>
          <p:cNvSpPr>
            <a:spLocks noGrp="1"/>
          </p:cNvSpPr>
          <p:nvPr>
            <p:ph type="title"/>
            <p:custDataLst>
              <p:tags r:id="rId5"/>
            </p:custDataLst>
          </p:nvPr>
        </p:nvSpPr>
        <p:spPr>
          <a:xfrm>
            <a:off x="326025" y="537924"/>
            <a:ext cx="6208650" cy="248605"/>
          </a:xfrm>
        </p:spPr>
        <p:txBody>
          <a:bodyPr/>
          <a:lstStyle>
            <a:lvl1pPr>
              <a:defRPr baseline="0">
                <a:solidFill>
                  <a:schemeClr val="tx1"/>
                </a:solidFill>
                <a:latin typeface="Arial" panose="020B0604020202020204" pitchFamily="34" charset="0"/>
                <a:ea typeface="汉仪雅酷黑 5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494855" y="9309270"/>
            <a:ext cx="1518750" cy="178200"/>
          </a:xfrm>
        </p:spPr>
        <p:txBody>
          <a:bodyPr/>
          <a:lstStyle>
            <a:lvl1pPr>
              <a:defRPr>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1449000" y="9239970"/>
            <a:ext cx="3960000" cy="316800"/>
          </a:xfrm>
        </p:spPr>
        <p:txBody>
          <a:bodyPr/>
          <a:lstStyle>
            <a:lvl1pPr>
              <a:defRPr>
                <a:latin typeface="Arial" panose="020B0604020202020204" pitchFamily="34" charset="0"/>
                <a:ea typeface="汉仪雅酷黑 5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4252838" y="9239970"/>
            <a:ext cx="2700000" cy="316800"/>
          </a:xfrm>
        </p:spPr>
        <p:txBody>
          <a:bodyPr/>
          <a:lstStyle>
            <a:lvl1pPr>
              <a:defRPr>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326025" y="3677598"/>
            <a:ext cx="3005100" cy="1628100"/>
          </a:xfrm>
        </p:spPr>
        <p:txBody>
          <a:bodyPr/>
          <a:lstStyle>
            <a:lvl1pPr>
              <a:defRPr baseline="0">
                <a:solidFill>
                  <a:schemeClr val="tx1"/>
                </a:solidFill>
                <a:latin typeface="Arial" panose="020B0604020202020204" pitchFamily="34" charset="0"/>
                <a:ea typeface="汉仪雅酷黑 55W" panose="00020600040101010101" charset="-122"/>
              </a:defRPr>
            </a:lvl1pPr>
            <a:lvl2pPr>
              <a:defRPr baseline="0">
                <a:solidFill>
                  <a:schemeClr val="tx1"/>
                </a:solidFill>
                <a:latin typeface="Arial" panose="020B0604020202020204" pitchFamily="34" charset="0"/>
                <a:ea typeface="汉仪雅酷黑 55W" panose="00020600040101010101" charset="-122"/>
              </a:defRPr>
            </a:lvl2pPr>
            <a:lvl3pPr>
              <a:defRPr baseline="0">
                <a:solidFill>
                  <a:schemeClr val="tx1"/>
                </a:solidFill>
                <a:latin typeface="Arial" panose="020B0604020202020204" pitchFamily="34" charset="0"/>
                <a:ea typeface="汉仪雅酷黑 55W" panose="00020600040101010101" charset="-122"/>
              </a:defRPr>
            </a:lvl3pPr>
            <a:lvl4pPr>
              <a:defRPr baseline="0">
                <a:solidFill>
                  <a:schemeClr val="tx1"/>
                </a:solidFill>
                <a:latin typeface="Arial" panose="020B0604020202020204" pitchFamily="34" charset="0"/>
                <a:ea typeface="汉仪雅酷黑 55W" panose="00020600040101010101" charset="-122"/>
              </a:defRPr>
            </a:lvl4pPr>
            <a:lvl5pPr>
              <a:defRPr baseline="0">
                <a:solidFill>
                  <a:schemeClr val="tx1"/>
                </a:solidFill>
                <a:latin typeface="Arial" panose="020B0604020202020204" pitchFamily="34" charset="0"/>
                <a:ea typeface="汉仪雅酷黑 5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3511350" y="3677598"/>
            <a:ext cx="3019275" cy="1628100"/>
          </a:xfrm>
        </p:spPr>
        <p:txBody>
          <a:bodyPr/>
          <a:lstStyle>
            <a:lvl1pPr>
              <a:defRPr baseline="0">
                <a:solidFill>
                  <a:schemeClr val="tx1"/>
                </a:solidFill>
                <a:latin typeface="Arial" panose="020B0604020202020204" pitchFamily="34" charset="0"/>
                <a:ea typeface="汉仪雅酷黑 55W" panose="00020600040101010101" charset="-122"/>
              </a:defRPr>
            </a:lvl1pPr>
            <a:lvl2pPr>
              <a:defRPr baseline="0">
                <a:solidFill>
                  <a:schemeClr val="tx1"/>
                </a:solidFill>
                <a:latin typeface="Arial" panose="020B0604020202020204" pitchFamily="34" charset="0"/>
                <a:ea typeface="汉仪雅酷黑 55W" panose="00020600040101010101" charset="-122"/>
              </a:defRPr>
            </a:lvl2pPr>
            <a:lvl3pPr>
              <a:defRPr baseline="0">
                <a:solidFill>
                  <a:schemeClr val="tx1"/>
                </a:solidFill>
                <a:latin typeface="Arial" panose="020B0604020202020204" pitchFamily="34" charset="0"/>
                <a:ea typeface="汉仪雅酷黑 55W" panose="00020600040101010101" charset="-122"/>
              </a:defRPr>
            </a:lvl3pPr>
            <a:lvl4pPr>
              <a:defRPr baseline="0">
                <a:solidFill>
                  <a:schemeClr val="tx1"/>
                </a:solidFill>
                <a:latin typeface="Arial" panose="020B0604020202020204" pitchFamily="34" charset="0"/>
                <a:ea typeface="汉仪雅酷黑 55W" panose="00020600040101010101" charset="-122"/>
              </a:defRPr>
            </a:lvl4pPr>
            <a:lvl5pPr>
              <a:defRPr baseline="0">
                <a:solidFill>
                  <a:schemeClr val="tx1"/>
                </a:solidFill>
                <a:latin typeface="Arial" panose="020B0604020202020204" pitchFamily="34" charset="0"/>
                <a:ea typeface="汉仪雅酷黑 5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321975" y="7300159"/>
            <a:ext cx="3005100" cy="439425"/>
          </a:xfrm>
        </p:spPr>
        <p:txBody>
          <a:bodyPr/>
          <a:lstStyle>
            <a:lvl1pPr>
              <a:defRPr baseline="0">
                <a:solidFill>
                  <a:schemeClr val="tx1"/>
                </a:solidFill>
                <a:latin typeface="Arial" panose="020B0604020202020204" pitchFamily="34" charset="0"/>
                <a:ea typeface="汉仪雅酷黑 55W"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3517425" y="7294960"/>
            <a:ext cx="3019275" cy="439425"/>
          </a:xfrm>
        </p:spPr>
        <p:txBody>
          <a:bodyPr/>
          <a:lstStyle>
            <a:lvl1pPr>
              <a:defRPr baseline="0">
                <a:solidFill>
                  <a:schemeClr val="tx1"/>
                </a:solidFill>
                <a:latin typeface="Arial" panose="020B0604020202020204" pitchFamily="34" charset="0"/>
                <a:ea typeface="汉仪雅酷黑 5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8" name="图片 7"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sp>
        <p:nvSpPr>
          <p:cNvPr id="6" name="矩形 5"/>
          <p:cNvSpPr/>
          <p:nvPr>
            <p:custDataLst>
              <p:tags r:id="rId4"/>
            </p:custDataLst>
          </p:nvPr>
        </p:nvSpPr>
        <p:spPr>
          <a:xfrm>
            <a:off x="0" y="3562481"/>
            <a:ext cx="6858000" cy="27784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015">
              <a:solidFill>
                <a:schemeClr val="lt1"/>
              </a:solidFill>
              <a:sym typeface="+mn-ea"/>
            </a:endParaRPr>
          </a:p>
        </p:txBody>
      </p:sp>
      <p:sp>
        <p:nvSpPr>
          <p:cNvPr id="2" name="标题 1"/>
          <p:cNvSpPr>
            <a:spLocks noGrp="1"/>
          </p:cNvSpPr>
          <p:nvPr>
            <p:ph type="title" hasCustomPrompt="1"/>
            <p:custDataLst>
              <p:tags r:id="rId5"/>
            </p:custDataLst>
          </p:nvPr>
        </p:nvSpPr>
        <p:spPr>
          <a:xfrm>
            <a:off x="856575" y="2985974"/>
            <a:ext cx="5143500" cy="1342575"/>
          </a:xfrm>
        </p:spPr>
        <p:txBody>
          <a:bodyPr anchor="b"/>
          <a:lstStyle>
            <a:lvl1pPr algn="ctr">
              <a:defRPr sz="3375" baseline="0">
                <a:solidFill>
                  <a:schemeClr val="tx1"/>
                </a:solidFill>
                <a:latin typeface="Arial" panose="020B0604020202020204" pitchFamily="34" charset="0"/>
                <a:ea typeface="汉仪雅酷黑 55W"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a:xfrm>
            <a:off x="494855" y="9309270"/>
            <a:ext cx="1518750" cy="178200"/>
          </a:xfrm>
        </p:spPr>
        <p:txBody>
          <a:bodyPr/>
          <a:lstStyle>
            <a:lvl1pPr>
              <a:defRPr>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1449000" y="9239970"/>
            <a:ext cx="3960000" cy="316800"/>
          </a:xfrm>
        </p:spPr>
        <p:txBody>
          <a:bodyPr/>
          <a:lstStyle>
            <a:lvl1pPr>
              <a:defRPr>
                <a:latin typeface="Arial" panose="020B0604020202020204" pitchFamily="34" charset="0"/>
                <a:ea typeface="汉仪雅酷黑 5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4252838" y="9239970"/>
            <a:ext cx="2700000" cy="316800"/>
          </a:xfrm>
        </p:spPr>
        <p:txBody>
          <a:bodyPr/>
          <a:lstStyle>
            <a:lvl1pPr>
              <a:defRPr>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856357" y="6308112"/>
            <a:ext cx="5143500" cy="931500"/>
          </a:xfrm>
        </p:spPr>
        <p:txBody>
          <a:bodyPr/>
          <a:lstStyle>
            <a:lvl1pPr algn="ctr">
              <a:defRPr baseline="0">
                <a:solidFill>
                  <a:schemeClr val="tx1"/>
                </a:solidFill>
                <a:latin typeface="Arial" panose="020B0604020202020204" pitchFamily="34" charset="0"/>
                <a:ea typeface="汉仪雅酷黑 5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pic>
        <p:nvPicPr>
          <p:cNvPr id="7" name="图片 6" descr="画板 3"/>
          <p:cNvPicPr>
            <a:picLocks noChangeAspect="1"/>
          </p:cNvPicPr>
          <p:nvPr>
            <p:custDataLst>
              <p:tags r:id="rId4"/>
            </p:custDataLst>
          </p:nvPr>
        </p:nvPicPr>
        <p:blipFill>
          <a:blip r:embed="rId5"/>
          <a:stretch>
            <a:fillRect/>
          </a:stretch>
        </p:blipFill>
        <p:spPr>
          <a:xfrm>
            <a:off x="319373" y="3311582"/>
            <a:ext cx="6535048" cy="3284882"/>
          </a:xfrm>
          <a:prstGeom prst="rect">
            <a:avLst/>
          </a:prstGeom>
        </p:spPr>
      </p:pic>
      <p:sp>
        <p:nvSpPr>
          <p:cNvPr id="2" name="标题 1"/>
          <p:cNvSpPr>
            <a:spLocks noGrp="1"/>
          </p:cNvSpPr>
          <p:nvPr>
            <p:ph type="title"/>
            <p:custDataLst>
              <p:tags r:id="rId6"/>
            </p:custDataLst>
          </p:nvPr>
        </p:nvSpPr>
        <p:spPr>
          <a:xfrm>
            <a:off x="376809" y="834875"/>
            <a:ext cx="6104383" cy="248605"/>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汉仪雅酷黑 5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376809" y="3750852"/>
            <a:ext cx="6104383" cy="303126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1pPr>
            <a:lvl2pPr marL="386080" marR="0" lvl="1" indent="-12827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2pPr>
            <a:lvl3pPr marL="643255" marR="0" lvl="2"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3pPr>
            <a:lvl4pPr marL="900430" marR="0" lvl="3"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4pPr>
            <a:lvl5pPr marL="1157605" marR="0" lvl="4"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a:xfrm>
            <a:off x="494855" y="9309270"/>
            <a:ext cx="1518750" cy="1782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C:\Users\Administrator\Desktop\画板 1.png画板 1"/>
          <p:cNvPicPr>
            <a:picLocks noChangeAspect="1"/>
          </p:cNvPicPr>
          <p:nvPr>
            <p:custDataLst>
              <p:tags r:id="rId2"/>
            </p:custDataLst>
          </p:nvPr>
        </p:nvPicPr>
        <p:blipFill>
          <a:blip r:embed="rId3"/>
          <a:srcRect/>
          <a:stretch>
            <a:fillRect/>
          </a:stretch>
        </p:blipFill>
        <p:spPr>
          <a:xfrm>
            <a:off x="-179" y="0"/>
            <a:ext cx="6858357" cy="9903002"/>
          </a:xfrm>
          <a:prstGeom prst="rect">
            <a:avLst/>
          </a:prstGeom>
        </p:spPr>
      </p:pic>
      <p:pic>
        <p:nvPicPr>
          <p:cNvPr id="2" name="图片 1" descr="/Users/mac/Desktop/画板 2.png画板 2"/>
          <p:cNvPicPr>
            <a:picLocks noChangeAspect="1"/>
          </p:cNvPicPr>
          <p:nvPr>
            <p:custDataLst>
              <p:tags r:id="rId4"/>
            </p:custDataLst>
          </p:nvPr>
        </p:nvPicPr>
        <p:blipFill>
          <a:blip r:embed="rId5"/>
          <a:srcRect/>
          <a:stretch>
            <a:fillRect/>
          </a:stretch>
        </p:blipFill>
        <p:spPr>
          <a:xfrm>
            <a:off x="1151" y="3976364"/>
            <a:ext cx="6856369" cy="2000250"/>
          </a:xfrm>
          <a:prstGeom prst="rect">
            <a:avLst/>
          </a:prstGeom>
        </p:spPr>
      </p:pic>
      <p:pic>
        <p:nvPicPr>
          <p:cNvPr id="7" name="图片 6" descr="画板 3"/>
          <p:cNvPicPr/>
          <p:nvPr>
            <p:custDataLst>
              <p:tags r:id="rId6"/>
            </p:custDataLst>
          </p:nvPr>
        </p:nvPicPr>
        <p:blipFill>
          <a:blip r:embed="rId7"/>
          <a:stretch>
            <a:fillRect/>
          </a:stretch>
        </p:blipFill>
        <p:spPr>
          <a:xfrm>
            <a:off x="822723" y="3839400"/>
            <a:ext cx="4409241" cy="2249418"/>
          </a:xfrm>
          <a:prstGeom prst="rect">
            <a:avLst/>
          </a:prstGeom>
        </p:spPr>
      </p:pic>
      <p:sp>
        <p:nvSpPr>
          <p:cNvPr id="4" name="日期占位符 3"/>
          <p:cNvSpPr>
            <a:spLocks noGrp="1"/>
          </p:cNvSpPr>
          <p:nvPr>
            <p:ph type="dt" sz="half" idx="10"/>
            <p:custDataLst>
              <p:tags r:id="rId8"/>
            </p:custDataLst>
          </p:nvPr>
        </p:nvSpPr>
        <p:spPr>
          <a:xfrm>
            <a:off x="494855" y="9309270"/>
            <a:ext cx="1518750" cy="1782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a:p>
        </p:txBody>
      </p:sp>
      <p:sp>
        <p:nvSpPr>
          <p:cNvPr id="8" name="标题 1"/>
          <p:cNvSpPr/>
          <p:nvPr>
            <p:ph type="ctrTitle" idx="2" hasCustomPrompt="1"/>
            <p:custDataLst>
              <p:tags r:id="rId11"/>
            </p:custDataLst>
          </p:nvPr>
        </p:nvSpPr>
        <p:spPr>
          <a:xfrm>
            <a:off x="2760225" y="4272756"/>
            <a:ext cx="2452392" cy="425735"/>
          </a:xfrm>
          <a:noFill/>
        </p:spPr>
        <p:txBody>
          <a:bodyPr vert="horz" wrap="square" lIns="101600" tIns="38100" rIns="76200" bIns="0" rtlCol="0" anchor="b" anchorCtr="0">
            <a:normAutofit/>
          </a:bodyPr>
          <a:lstStyle>
            <a:lvl1pPr marL="0" marR="0" algn="l" defTabSz="914400" rtl="0" eaLnBrk="1" fontAlgn="auto" latinLnBrk="0" hangingPunct="1">
              <a:lnSpc>
                <a:spcPct val="100000"/>
              </a:lnSpc>
              <a:spcBef>
                <a:spcPct val="0"/>
              </a:spcBef>
              <a:buClrTx/>
              <a:buSzTx/>
              <a:buFontTx/>
              <a:buNone/>
              <a:defRPr kumimoji="0" lang="zh-CN" altLang="en-US" sz="2420" b="1" i="0" u="none" strike="noStrike" kern="1200" cap="none" spc="500" normalizeH="0" baseline="0" noProof="1" dirty="0">
                <a:solidFill>
                  <a:schemeClr val="lt1"/>
                </a:solidFill>
                <a:uFillTx/>
                <a:latin typeface="Arial" panose="020B0604020202020204" pitchFamily="34" charset="0"/>
                <a:ea typeface="汉仪雅酷黑 95W" panose="00020600040101010101" charset="-122"/>
                <a:cs typeface="+mn-cs"/>
              </a:defRPr>
            </a:lvl1pPr>
          </a:lstStyle>
          <a:p>
            <a:pPr lvl="0"/>
            <a:r>
              <a:rPr>
                <a:sym typeface="+mn-ea"/>
              </a:rPr>
              <a:t>编辑标题</a:t>
            </a:r>
            <a:endParaRPr>
              <a:sym typeface="+mn-ea"/>
            </a:endParaRPr>
          </a:p>
        </p:txBody>
      </p:sp>
      <p:sp>
        <p:nvSpPr>
          <p:cNvPr id="9" name="文本占位符 2"/>
          <p:cNvSpPr/>
          <p:nvPr>
            <p:ph type="body" idx="3" hasCustomPrompt="1"/>
            <p:custDataLst>
              <p:tags r:id="rId12"/>
            </p:custDataLst>
          </p:nvPr>
        </p:nvSpPr>
        <p:spPr>
          <a:xfrm>
            <a:off x="2760226" y="5315642"/>
            <a:ext cx="2452395" cy="273245"/>
          </a:xfrm>
          <a:noFill/>
        </p:spPr>
        <p:txBody>
          <a:bodyPr vert="horz" wrap="square" lIns="101600" tIns="0" rIns="82550" bIns="0" rtlCol="0">
            <a:normAutofit/>
          </a:bodyPr>
          <a:lstStyle>
            <a:lvl1pPr marL="0" marR="0" indent="-128270" algn="l" defTabSz="914400" rtl="0" eaLnBrk="1" fontAlgn="auto" latinLnBrk="0" hangingPunct="1">
              <a:lnSpc>
                <a:spcPct val="100000"/>
              </a:lnSpc>
              <a:spcBef>
                <a:spcPct val="0"/>
              </a:spcBef>
              <a:spcAft>
                <a:spcPts val="1000"/>
              </a:spcAft>
              <a:buClrTx/>
              <a:buSzTx/>
              <a:buFontTx/>
              <a:buNone/>
              <a:defRPr kumimoji="0" lang="zh-CN" altLang="en-US" sz="79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defRPr>
            </a:lvl1pPr>
            <a:lvl2pPr marL="386080" indent="-12827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643255"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900430"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1157605" indent="-128270" algn="l" defTabSz="91440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1414780"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91440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pic>
        <p:nvPicPr>
          <p:cNvPr id="8" name="图片 7" descr="画板 3"/>
          <p:cNvPicPr>
            <a:picLocks noChangeAspect="1"/>
          </p:cNvPicPr>
          <p:nvPr>
            <p:custDataLst>
              <p:tags r:id="rId4"/>
            </p:custDataLst>
          </p:nvPr>
        </p:nvPicPr>
        <p:blipFill>
          <a:blip r:embed="rId5"/>
          <a:stretch>
            <a:fillRect/>
          </a:stretch>
        </p:blipFill>
        <p:spPr>
          <a:xfrm>
            <a:off x="319373" y="3311582"/>
            <a:ext cx="6535048" cy="3284882"/>
          </a:xfrm>
          <a:prstGeom prst="rect">
            <a:avLst/>
          </a:prstGeom>
        </p:spPr>
      </p:pic>
      <p:sp>
        <p:nvSpPr>
          <p:cNvPr id="2" name="标题 1"/>
          <p:cNvSpPr>
            <a:spLocks noGrp="1"/>
          </p:cNvSpPr>
          <p:nvPr>
            <p:ph type="title"/>
            <p:custDataLst>
              <p:tags r:id="rId6"/>
            </p:custDataLst>
          </p:nvPr>
        </p:nvSpPr>
        <p:spPr>
          <a:xfrm>
            <a:off x="376809" y="834875"/>
            <a:ext cx="6104383" cy="248605"/>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汉仪雅酷黑 55W"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376836" y="3750852"/>
            <a:ext cx="2971824" cy="303126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1pPr>
            <a:lvl2pPr marL="386080" marR="0" lvl="1" indent="-12827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2pPr>
            <a:lvl3pPr marL="643255" marR="0" lvl="2"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3pPr>
            <a:lvl4pPr marL="900430" marR="0" lvl="3"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4pPr>
            <a:lvl5pPr marL="1157605" marR="0" lvl="4"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3509368" y="3750852"/>
            <a:ext cx="2971824" cy="3031260"/>
          </a:xfrm>
        </p:spPr>
        <p:txBody>
          <a:bodyPr lIns="90170" tIns="46990" rIns="90170" bIns="46990">
            <a:normAutofit/>
          </a:bodyPr>
          <a:lstStyle>
            <a:lvl1pPr eaLnBrk="1" fontAlgn="auto" latinLnBrk="0" hangingPunct="1">
              <a:defRPr sz="900">
                <a:solidFill>
                  <a:schemeClr val="lt1"/>
                </a:solidFill>
                <a:latin typeface="Arial" panose="020B0604020202020204" pitchFamily="34" charset="0"/>
                <a:ea typeface="汉仪雅酷黑 55W" panose="00020600040101010101" charset="-122"/>
              </a:defRPr>
            </a:lvl1pPr>
            <a:lvl2pPr eaLnBrk="1" fontAlgn="auto" latinLnBrk="0" hangingPunct="1">
              <a:defRPr sz="900">
                <a:solidFill>
                  <a:schemeClr val="lt1"/>
                </a:solidFill>
                <a:latin typeface="Arial" panose="020B0604020202020204" pitchFamily="34" charset="0"/>
                <a:ea typeface="汉仪雅酷黑 55W" panose="00020600040101010101" charset="-122"/>
              </a:defRPr>
            </a:lvl2pPr>
            <a:lvl3pPr eaLnBrk="1" fontAlgn="auto" latinLnBrk="0" hangingPunct="1">
              <a:defRPr sz="900">
                <a:solidFill>
                  <a:schemeClr val="lt1"/>
                </a:solidFill>
                <a:latin typeface="Arial" panose="020B0604020202020204" pitchFamily="34" charset="0"/>
                <a:ea typeface="汉仪雅酷黑 55W" panose="00020600040101010101" charset="-122"/>
              </a:defRPr>
            </a:lvl3pPr>
            <a:lvl4pPr eaLnBrk="1" fontAlgn="auto" latinLnBrk="0" hangingPunct="1">
              <a:defRPr sz="900">
                <a:solidFill>
                  <a:schemeClr val="lt1"/>
                </a:solidFill>
                <a:latin typeface="Arial" panose="020B0604020202020204" pitchFamily="34" charset="0"/>
                <a:ea typeface="汉仪雅酷黑 55W" panose="00020600040101010101" charset="-122"/>
              </a:defRPr>
            </a:lvl4pPr>
            <a:lvl5pPr eaLnBrk="1" fontAlgn="auto" latinLnBrk="0" hangingPunct="1">
              <a:defRPr sz="900">
                <a:solidFill>
                  <a:schemeClr val="lt1"/>
                </a:solidFill>
                <a:latin typeface="Arial" panose="020B0604020202020204" pitchFamily="34" charset="0"/>
                <a:ea typeface="汉仪雅酷黑 5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a:xfrm>
            <a:off x="494855" y="9309270"/>
            <a:ext cx="1518750" cy="1782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a:p>
        </p:txBody>
      </p:sp>
      <p:sp>
        <p:nvSpPr>
          <p:cNvPr id="7" name="灯片编号占位符 6"/>
          <p:cNvSpPr>
            <a:spLocks noGrp="1"/>
          </p:cNvSpPr>
          <p:nvPr>
            <p:ph type="sldNum" sz="quarter" idx="12"/>
            <p:custDataLst>
              <p:tags r:id="rId11"/>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pic>
        <p:nvPicPr>
          <p:cNvPr id="10" name="图片 9" descr="画板 3"/>
          <p:cNvPicPr>
            <a:picLocks noChangeAspect="1"/>
          </p:cNvPicPr>
          <p:nvPr>
            <p:custDataLst>
              <p:tags r:id="rId4"/>
            </p:custDataLst>
          </p:nvPr>
        </p:nvPicPr>
        <p:blipFill>
          <a:blip r:embed="rId5"/>
          <a:stretch>
            <a:fillRect/>
          </a:stretch>
        </p:blipFill>
        <p:spPr>
          <a:xfrm>
            <a:off x="319373" y="3311582"/>
            <a:ext cx="6535048" cy="3284882"/>
          </a:xfrm>
          <a:prstGeom prst="rect">
            <a:avLst/>
          </a:prstGeom>
        </p:spPr>
      </p:pic>
      <p:sp>
        <p:nvSpPr>
          <p:cNvPr id="2" name="标题 1"/>
          <p:cNvSpPr>
            <a:spLocks noGrp="1"/>
          </p:cNvSpPr>
          <p:nvPr>
            <p:ph type="title"/>
            <p:custDataLst>
              <p:tags r:id="rId6"/>
            </p:custDataLst>
          </p:nvPr>
        </p:nvSpPr>
        <p:spPr>
          <a:xfrm>
            <a:off x="376809" y="834875"/>
            <a:ext cx="6104383" cy="248605"/>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汉仪雅酷黑 5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376836" y="1543433"/>
            <a:ext cx="2971824" cy="214314"/>
          </a:xfrm>
        </p:spPr>
        <p:txBody>
          <a:bodyPr lIns="90170" tIns="46990" rIns="90170" bIns="46990" anchor="ctr" anchorCtr="0">
            <a:noAutofit/>
          </a:bodyPr>
          <a:lstStyle>
            <a:lvl1pPr marL="0" indent="0" eaLnBrk="1" fontAlgn="auto" latinLnBrk="0" hangingPunct="1">
              <a:lnSpc>
                <a:spcPct val="100000"/>
              </a:lnSpc>
              <a:spcAft>
                <a:spcPts val="0"/>
              </a:spcAft>
              <a:buNone/>
              <a:defRPr sz="1125" b="0" u="none" strike="noStrike" kern="1200" cap="none" spc="200" normalizeH="0" baseline="0">
                <a:solidFill>
                  <a:schemeClr val="lt1"/>
                </a:solidFill>
                <a:uFillTx/>
                <a:latin typeface="Arial" panose="020B0604020202020204" pitchFamily="34" charset="0"/>
                <a:ea typeface="汉仪雅酷黑 55W" panose="00020600040101010101"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376833" y="4206301"/>
            <a:ext cx="2971800" cy="2775798"/>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1pPr>
            <a:lvl2pPr marL="386080" marR="0" lvl="1" indent="-12827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2pPr>
            <a:lvl3pPr marL="643255" marR="0" lvl="2"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3pPr>
            <a:lvl4pPr marL="900430" marR="0" lvl="3"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4pPr>
            <a:lvl5pPr marL="1157605" marR="0" lvl="4"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3507609" y="1543433"/>
            <a:ext cx="2971824" cy="214314"/>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ct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lt1"/>
                </a:solidFill>
                <a:uFillTx/>
                <a:latin typeface="Arial" panose="020B0604020202020204" pitchFamily="34" charset="0"/>
                <a:ea typeface="汉仪雅酷黑 55W" panose="00020600040101010101"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3507609" y="4206301"/>
            <a:ext cx="2971824" cy="2775798"/>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1pPr>
            <a:lvl2pPr marL="386080" marR="0" lvl="1" indent="-12827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2pPr>
            <a:lvl3pPr marL="643255" marR="0" lvl="2"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3pPr>
            <a:lvl4pPr marL="900430" marR="0" lvl="3"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4pPr>
            <a:lvl5pPr marL="1157605" marR="0" lvl="4"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a:xfrm>
            <a:off x="494855" y="9309270"/>
            <a:ext cx="1518750" cy="1782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a:p>
        </p:txBody>
      </p:sp>
      <p:sp>
        <p:nvSpPr>
          <p:cNvPr id="9" name="灯片编号占位符 8"/>
          <p:cNvSpPr>
            <a:spLocks noGrp="1"/>
          </p:cNvSpPr>
          <p:nvPr>
            <p:ph type="sldNum" sz="quarter" idx="12"/>
            <p:custDataLst>
              <p:tags r:id="rId13"/>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C:\Users\Administrator\Desktop\画板 1.png画板 1"/>
          <p:cNvPicPr>
            <a:picLocks noChangeAspect="1"/>
          </p:cNvPicPr>
          <p:nvPr>
            <p:custDataLst>
              <p:tags r:id="rId2"/>
            </p:custDataLst>
          </p:nvPr>
        </p:nvPicPr>
        <p:blipFill>
          <a:blip r:embed="rId3"/>
          <a:srcRect/>
          <a:stretch>
            <a:fillRect/>
          </a:stretch>
        </p:blipFill>
        <p:spPr>
          <a:xfrm>
            <a:off x="-536" y="0"/>
            <a:ext cx="6858357" cy="9903460"/>
          </a:xfrm>
          <a:prstGeom prst="rect">
            <a:avLst/>
          </a:prstGeom>
        </p:spPr>
      </p:pic>
      <p:pic>
        <p:nvPicPr>
          <p:cNvPr id="6" name="图片 5" descr="画板 3"/>
          <p:cNvPicPr>
            <a:picLocks noChangeAspect="1"/>
          </p:cNvPicPr>
          <p:nvPr>
            <p:custDataLst>
              <p:tags r:id="rId4"/>
            </p:custDataLst>
          </p:nvPr>
        </p:nvPicPr>
        <p:blipFill>
          <a:blip r:embed="rId5"/>
          <a:stretch>
            <a:fillRect/>
          </a:stretch>
        </p:blipFill>
        <p:spPr>
          <a:xfrm>
            <a:off x="0" y="7780847"/>
            <a:ext cx="1200312" cy="2122613"/>
          </a:xfrm>
          <a:prstGeom prst="rect">
            <a:avLst/>
          </a:prstGeom>
        </p:spPr>
      </p:pic>
      <p:pic>
        <p:nvPicPr>
          <p:cNvPr id="8" name="图片 7" descr="/Users/mac/Desktop/画板 2.png画板 2"/>
          <p:cNvPicPr>
            <a:picLocks noChangeAspect="1"/>
          </p:cNvPicPr>
          <p:nvPr>
            <p:custDataLst>
              <p:tags r:id="rId6"/>
            </p:custDataLst>
          </p:nvPr>
        </p:nvPicPr>
        <p:blipFill>
          <a:blip r:embed="rId7"/>
          <a:srcRect/>
          <a:stretch>
            <a:fillRect/>
          </a:stretch>
        </p:blipFill>
        <p:spPr>
          <a:xfrm>
            <a:off x="4188183" y="0"/>
            <a:ext cx="2669817" cy="6370189"/>
          </a:xfrm>
          <a:prstGeom prst="rect">
            <a:avLst/>
          </a:prstGeom>
        </p:spPr>
      </p:pic>
      <p:sp>
        <p:nvSpPr>
          <p:cNvPr id="2" name="标题 1"/>
          <p:cNvSpPr>
            <a:spLocks noGrp="1"/>
          </p:cNvSpPr>
          <p:nvPr>
            <p:ph type="title"/>
            <p:custDataLst>
              <p:tags r:id="rId8"/>
            </p:custDataLst>
          </p:nvPr>
        </p:nvSpPr>
        <p:spPr>
          <a:xfrm>
            <a:off x="376809" y="834869"/>
            <a:ext cx="6104383" cy="248605"/>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汉仪雅酷黑 55W"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494855" y="9309270"/>
            <a:ext cx="1518750" cy="178200"/>
          </a:xfrm>
        </p:spPr>
        <p:txBody>
          <a:bodyPr/>
          <a:lstStyle>
            <a:lvl1pPr>
              <a:defRPr>
                <a:solidFill>
                  <a:schemeClr val="lt1">
                    <a:tint val="7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494855" y="9309270"/>
            <a:ext cx="1518750" cy="1782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pic>
        <p:nvPicPr>
          <p:cNvPr id="8" name="图片 7" descr="画板 3"/>
          <p:cNvPicPr>
            <a:picLocks noChangeAspect="1"/>
          </p:cNvPicPr>
          <p:nvPr>
            <p:custDataLst>
              <p:tags r:id="rId4"/>
            </p:custDataLst>
          </p:nvPr>
        </p:nvPicPr>
        <p:blipFill>
          <a:blip r:embed="rId5"/>
          <a:stretch>
            <a:fillRect/>
          </a:stretch>
        </p:blipFill>
        <p:spPr>
          <a:xfrm>
            <a:off x="319373" y="3311582"/>
            <a:ext cx="6535048" cy="3284882"/>
          </a:xfrm>
          <a:prstGeom prst="rect">
            <a:avLst/>
          </a:prstGeom>
        </p:spPr>
      </p:pic>
      <p:sp>
        <p:nvSpPr>
          <p:cNvPr id="2" name="标题 1"/>
          <p:cNvSpPr>
            <a:spLocks noGrp="1"/>
          </p:cNvSpPr>
          <p:nvPr>
            <p:ph type="title"/>
            <p:custDataLst>
              <p:tags r:id="rId6"/>
            </p:custDataLst>
          </p:nvPr>
        </p:nvSpPr>
        <p:spPr>
          <a:xfrm>
            <a:off x="376836" y="834875"/>
            <a:ext cx="6104383" cy="248605"/>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汉仪雅酷黑 5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376836" y="3750852"/>
            <a:ext cx="2971824" cy="3031260"/>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1pPr>
            <a:lvl2pPr marL="386080" marR="0" lvl="1" indent="-12827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3509395" y="3750852"/>
            <a:ext cx="2971824" cy="303126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lt1"/>
                </a:solidFill>
                <a:uFillTx/>
                <a:latin typeface="Arial" panose="020B0604020202020204" pitchFamily="34" charset="0"/>
                <a:ea typeface="汉仪雅酷黑 55W"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a:xfrm>
            <a:off x="494855" y="9309270"/>
            <a:ext cx="1518750" cy="1782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C:\Users\Administrator\Desktop\画板 1.png画板 1"/>
          <p:cNvPicPr>
            <a:picLocks noChangeAspect="1"/>
          </p:cNvPicPr>
          <p:nvPr>
            <p:custDataLst>
              <p:tags r:id="rId2"/>
            </p:custDataLst>
          </p:nvPr>
        </p:nvPicPr>
        <p:blipFill>
          <a:blip r:embed="rId3"/>
          <a:srcRect/>
          <a:stretch>
            <a:fillRect/>
          </a:stretch>
        </p:blipFill>
        <p:spPr>
          <a:xfrm>
            <a:off x="-7342" y="24759"/>
            <a:ext cx="6861929" cy="9903460"/>
          </a:xfrm>
          <a:prstGeom prst="rect">
            <a:avLst/>
          </a:prstGeom>
        </p:spPr>
      </p:pic>
      <p:pic>
        <p:nvPicPr>
          <p:cNvPr id="7" name="图片 6" descr="画板 3"/>
          <p:cNvPicPr>
            <a:picLocks noChangeAspect="1"/>
          </p:cNvPicPr>
          <p:nvPr>
            <p:custDataLst>
              <p:tags r:id="rId4"/>
            </p:custDataLst>
          </p:nvPr>
        </p:nvPicPr>
        <p:blipFill>
          <a:blip r:embed="rId5"/>
          <a:stretch>
            <a:fillRect/>
          </a:stretch>
        </p:blipFill>
        <p:spPr>
          <a:xfrm>
            <a:off x="319373" y="3311582"/>
            <a:ext cx="6535048" cy="3284882"/>
          </a:xfrm>
          <a:prstGeom prst="rect">
            <a:avLst/>
          </a:prstGeom>
        </p:spPr>
      </p:pic>
      <p:sp>
        <p:nvSpPr>
          <p:cNvPr id="2" name="竖排标题 1"/>
          <p:cNvSpPr>
            <a:spLocks noGrp="1"/>
          </p:cNvSpPr>
          <p:nvPr>
            <p:ph type="title" orient="vert"/>
            <p:custDataLst>
              <p:tags r:id="rId6"/>
            </p:custDataLst>
          </p:nvPr>
        </p:nvSpPr>
        <p:spPr>
          <a:xfrm>
            <a:off x="5946263" y="3750852"/>
            <a:ext cx="534929" cy="303126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dk1">
                    <a:lumMod val="85000"/>
                    <a:lumOff val="15000"/>
                  </a:schemeClr>
                </a:solidFill>
                <a:uFillTx/>
                <a:latin typeface="Arial" panose="020B0604020202020204" pitchFamily="34" charset="0"/>
                <a:ea typeface="汉仪雅酷黑 55W"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376833" y="3750841"/>
            <a:ext cx="5528307" cy="3031260"/>
          </a:xfrm>
        </p:spPr>
        <p:txBody>
          <a:bodyPr vert="eaVert"/>
          <a:lstStyle>
            <a:lvl1pPr indent="0" eaLnBrk="1" fontAlgn="auto" latinLnBrk="0" hangingPunct="1">
              <a:defRPr>
                <a:solidFill>
                  <a:schemeClr val="lt1"/>
                </a:solidFill>
                <a:latin typeface="Arial" panose="020B0604020202020204" pitchFamily="34" charset="0"/>
                <a:ea typeface="汉仪雅酷黑 55W" panose="00020600040101010101" charset="-122"/>
              </a:defRPr>
            </a:lvl1pPr>
            <a:lvl2pPr indent="0" eaLnBrk="1" fontAlgn="auto" latinLnBrk="0" hangingPunct="1">
              <a:defRPr>
                <a:solidFill>
                  <a:schemeClr val="lt1"/>
                </a:solidFill>
                <a:latin typeface="Arial" panose="020B0604020202020204" pitchFamily="34" charset="0"/>
                <a:ea typeface="汉仪雅酷黑 55W" panose="00020600040101010101" charset="-122"/>
              </a:defRPr>
            </a:lvl2pPr>
            <a:lvl3pPr indent="0" eaLnBrk="1" fontAlgn="auto" latinLnBrk="0" hangingPunct="1">
              <a:defRPr>
                <a:solidFill>
                  <a:schemeClr val="lt1"/>
                </a:solidFill>
                <a:latin typeface="Arial" panose="020B0604020202020204" pitchFamily="34" charset="0"/>
                <a:ea typeface="汉仪雅酷黑 55W" panose="00020600040101010101" charset="-122"/>
              </a:defRPr>
            </a:lvl3pPr>
            <a:lvl4pPr indent="0" eaLnBrk="1" fontAlgn="auto" latinLnBrk="0" hangingPunct="1">
              <a:defRPr>
                <a:solidFill>
                  <a:schemeClr val="lt1"/>
                </a:solidFill>
                <a:latin typeface="Arial" panose="020B0604020202020204" pitchFamily="34" charset="0"/>
                <a:ea typeface="汉仪雅酷黑 55W" panose="00020600040101010101" charset="-122"/>
              </a:defRPr>
            </a:lvl4pPr>
            <a:lvl5pPr indent="0" eaLnBrk="1" fontAlgn="auto" latinLnBrk="0" hangingPunct="1">
              <a:defRPr>
                <a:solidFill>
                  <a:schemeClr val="lt1"/>
                </a:solidFill>
                <a:latin typeface="Arial" panose="020B0604020202020204" pitchFamily="34" charset="0"/>
                <a:ea typeface="汉仪雅酷黑 5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a:xfrm>
            <a:off x="494855" y="9309270"/>
            <a:ext cx="1518750" cy="1782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1449000" y="9239970"/>
            <a:ext cx="396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4252838" y="9239970"/>
            <a:ext cx="2700000" cy="316800"/>
          </a:xfrm>
        </p:spPr>
        <p:txBody>
          <a:bodyPr/>
          <a:lstStyle>
            <a:lvl1pPr>
              <a:defRPr>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slideLayout" Target="../slideLayouts/slideLayout2.xml"/><Relationship Id="rId19" Type="http://schemas.openxmlformats.org/officeDocument/2006/relationships/tags" Target="../tags/tag137.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376809" y="3272234"/>
            <a:ext cx="6104383" cy="248605"/>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376809" y="3563704"/>
            <a:ext cx="6104383" cy="303126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494855" y="6594699"/>
            <a:ext cx="1518750" cy="178200"/>
          </a:xfrm>
          <a:prstGeom prst="rect">
            <a:avLst/>
          </a:prstGeom>
        </p:spPr>
        <p:txBody>
          <a:bodyPr vert="horz" wrap="square" lIns="91440" tIns="45720" rIns="91440" bIns="45720" rtlCol="0" anchor="ctr">
            <a:normAutofit/>
          </a:bodyPr>
          <a:lstStyle>
            <a:lvl1pPr algn="l">
              <a:defRPr sz="675">
                <a:solidFill>
                  <a:schemeClr val="dk1">
                    <a:tint val="75000"/>
                    <a:lumMod val="85000"/>
                    <a:lumOff val="15000"/>
                  </a:schemeClr>
                </a:solidFill>
                <a:latin typeface="Arial" panose="020B0604020202020204" pitchFamily="34" charset="0"/>
                <a:ea typeface="汉仪雅酷黑 5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2315250" y="6594699"/>
            <a:ext cx="2227500" cy="178200"/>
          </a:xfrm>
          <a:prstGeom prst="rect">
            <a:avLst/>
          </a:prstGeom>
        </p:spPr>
        <p:txBody>
          <a:bodyPr vert="horz" wrap="square" lIns="91440" tIns="45720" rIns="91440" bIns="45720" rtlCol="0" anchor="ctr">
            <a:normAutofit/>
          </a:bodyPr>
          <a:lstStyle>
            <a:lvl1pPr algn="ctr">
              <a:defRPr sz="675">
                <a:solidFill>
                  <a:schemeClr val="dk1">
                    <a:tint val="75000"/>
                    <a:lumMod val="85000"/>
                    <a:lumOff val="15000"/>
                  </a:schemeClr>
                </a:solidFill>
                <a:latin typeface="Arial" panose="020B0604020202020204" pitchFamily="34" charset="0"/>
                <a:ea typeface="汉仪雅酷黑 55W" panose="00020600040101010101"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4843463" y="6594699"/>
            <a:ext cx="1518750" cy="178200"/>
          </a:xfrm>
          <a:prstGeom prst="rect">
            <a:avLst/>
          </a:prstGeom>
        </p:spPr>
        <p:txBody>
          <a:bodyPr vert="horz" wrap="square" lIns="91440" tIns="45720" rIns="91440" bIns="45720" rtlCol="0" anchor="ctr">
            <a:normAutofit/>
          </a:bodyPr>
          <a:lstStyle>
            <a:lvl1pPr algn="r">
              <a:defRPr sz="675">
                <a:solidFill>
                  <a:schemeClr val="dk1">
                    <a:tint val="75000"/>
                    <a:lumMod val="85000"/>
                    <a:lumOff val="15000"/>
                  </a:schemeClr>
                </a:solidFill>
                <a:latin typeface="Arial" panose="020B0604020202020204" pitchFamily="34" charset="0"/>
                <a:ea typeface="汉仪雅酷黑 55W"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302291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solidFill>
          <a:uFillTx/>
          <a:latin typeface="Arial" panose="020B0604020202020204" pitchFamily="34" charset="0"/>
          <a:ea typeface="汉仪雅酷黑 55W" panose="00020600040101010101" charset="-122"/>
          <a:cs typeface="+mj-cs"/>
        </a:defRPr>
      </a:lvl1pPr>
    </p:titleStyle>
    <p:bodyStyle>
      <a:lvl1pPr marL="128905" indent="-128270" algn="l" defTabSz="51435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汉仪雅酷黑 55W" panose="00020600040101010101" charset="-122"/>
          <a:cs typeface="+mn-cs"/>
        </a:defRPr>
      </a:lvl1pPr>
      <a:lvl2pPr marL="386080" indent="-128270" algn="l" defTabSz="514350" rtl="0" eaLnBrk="1" fontAlgn="auto" latinLnBrk="0" hangingPunct="1">
        <a:lnSpc>
          <a:spcPct val="130000"/>
        </a:lnSpc>
        <a:spcBef>
          <a:spcPct val="0"/>
        </a:spcBef>
        <a:spcAft>
          <a:spcPts val="1000"/>
        </a:spcAft>
        <a:buFont typeface="Arial" panose="020B0604020202020204" pitchFamily="34" charset="0"/>
        <a:buChar char="•"/>
        <a:tabLst>
          <a:tab pos="905510" algn="l"/>
        </a:tabLst>
        <a:defRPr sz="900" u="none" strike="noStrike" kern="1200" cap="none" spc="150" normalizeH="0" baseline="0">
          <a:solidFill>
            <a:schemeClr val="tx1"/>
          </a:solidFill>
          <a:uFillTx/>
          <a:latin typeface="Arial" panose="020B0604020202020204" pitchFamily="34" charset="0"/>
          <a:ea typeface="汉仪雅酷黑 55W" panose="00020600040101010101" charset="-122"/>
          <a:cs typeface="+mn-cs"/>
        </a:defRPr>
      </a:lvl2pPr>
      <a:lvl3pPr marL="643255" indent="-128270" algn="l" defTabSz="51435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汉仪雅酷黑 55W" panose="00020600040101010101" charset="-122"/>
          <a:cs typeface="+mn-cs"/>
        </a:defRPr>
      </a:lvl3pPr>
      <a:lvl4pPr marL="900430" indent="-128270" algn="l" defTabSz="51435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汉仪雅酷黑 55W" panose="00020600040101010101" charset="-122"/>
          <a:cs typeface="+mn-cs"/>
        </a:defRPr>
      </a:lvl4pPr>
      <a:lvl5pPr marL="1157605" indent="-128270" algn="l" defTabSz="514350" rtl="0" eaLnBrk="1" fontAlgn="auto" latinLnBrk="0" hangingPunct="1">
        <a:lnSpc>
          <a:spcPct val="130000"/>
        </a:lnSpc>
        <a:spcBef>
          <a:spcPct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汉仪雅酷黑 55W" panose="00020600040101010101"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8" name="http://photo-static-api.fotomore.com/creative/vcg/veer/400/new/VCG41N626512762.jpg?uid=386&amp;timestamp=1714212059&amp;sign=d9fa493b0b363a265b1f354a46c2a542" descr="夜空下的灯塔"/>
          <p:cNvPicPr>
            <a:picLocks noChangeAspect="1"/>
          </p:cNvPicPr>
          <p:nvPr/>
        </p:nvPicPr>
        <p:blipFill>
          <a:blip r:embed="rId1"/>
          <a:stretch>
            <a:fillRect/>
          </a:stretch>
        </p:blipFill>
        <p:spPr>
          <a:xfrm>
            <a:off x="635" y="-635"/>
            <a:ext cx="6858000" cy="3903345"/>
          </a:xfrm>
          <a:prstGeom prst="rect">
            <a:avLst/>
          </a:prstGeom>
        </p:spPr>
      </p:pic>
      <p:pic>
        <p:nvPicPr>
          <p:cNvPr id="102" name="图片 101"/>
          <p:cNvPicPr/>
          <p:nvPr/>
        </p:nvPicPr>
        <p:blipFill>
          <a:blip r:embed="rId2"/>
          <a:stretch>
            <a:fillRect/>
          </a:stretch>
        </p:blipFill>
        <p:spPr>
          <a:xfrm>
            <a:off x="635" y="0"/>
            <a:ext cx="4813300" cy="1308100"/>
          </a:xfrm>
          <a:prstGeom prst="rect">
            <a:avLst/>
          </a:prstGeom>
          <a:noFill/>
          <a:ln w="9525">
            <a:noFill/>
          </a:ln>
        </p:spPr>
      </p:pic>
      <p:sp>
        <p:nvSpPr>
          <p:cNvPr id="13" name="矩形 12"/>
          <p:cNvSpPr/>
          <p:nvPr/>
        </p:nvSpPr>
        <p:spPr>
          <a:xfrm>
            <a:off x="165100" y="2811145"/>
            <a:ext cx="6527165" cy="9144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zh-CN" altLang="en-US" sz="4400"/>
              <a:t>生产力促进奖评选活动</a:t>
            </a:r>
            <a:endParaRPr lang="zh-CN" altLang="en-US" sz="4400"/>
          </a:p>
        </p:txBody>
      </p:sp>
      <p:pic>
        <p:nvPicPr>
          <p:cNvPr id="18" name="图片 17" descr="13dd720b12df72ecf90059175cd00f1"/>
          <p:cNvPicPr>
            <a:picLocks noChangeAspect="1"/>
          </p:cNvPicPr>
          <p:nvPr/>
        </p:nvPicPr>
        <p:blipFill>
          <a:blip r:embed="rId3"/>
          <a:stretch>
            <a:fillRect/>
          </a:stretch>
        </p:blipFill>
        <p:spPr>
          <a:xfrm>
            <a:off x="243205" y="2892425"/>
            <a:ext cx="545465" cy="751840"/>
          </a:xfrm>
          <a:prstGeom prst="rect">
            <a:avLst/>
          </a:prstGeom>
        </p:spPr>
      </p:pic>
      <p:sp>
        <p:nvSpPr>
          <p:cNvPr id="11" name="矩形 10"/>
          <p:cNvSpPr/>
          <p:nvPr>
            <p:custDataLst>
              <p:tags r:id="rId4"/>
            </p:custDataLst>
          </p:nvPr>
        </p:nvSpPr>
        <p:spPr>
          <a:xfrm>
            <a:off x="6350" y="3902710"/>
            <a:ext cx="6852285" cy="600138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汉仪雅酷黑 55W" panose="00020600040101010101" charset="-122"/>
              <a:ea typeface="汉仪雅酷黑 55W" panose="00020600040101010101" charset="-122"/>
            </a:endParaRPr>
          </a:p>
        </p:txBody>
      </p:sp>
      <p:sp>
        <p:nvSpPr>
          <p:cNvPr id="19" name="圆角矩形 18"/>
          <p:cNvSpPr/>
          <p:nvPr/>
        </p:nvSpPr>
        <p:spPr>
          <a:xfrm>
            <a:off x="583565" y="8848090"/>
            <a:ext cx="5583555" cy="818515"/>
          </a:xfrm>
          <a:prstGeom prst="round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ln/>
                <a:solidFill>
                  <a:schemeClr val="accent1"/>
                </a:solidFill>
                <a:effectLst>
                  <a:outerShdw blurRad="38100" dist="25400" dir="5400000" algn="ctr" rotWithShape="0">
                    <a:srgbClr val="6E747A">
                      <a:alpha val="43000"/>
                    </a:srgbClr>
                  </a:outerShdw>
                </a:effectLst>
              </a:rPr>
              <a:t>申报时间：</a:t>
            </a:r>
            <a:r>
              <a:rPr lang="en-US" altLang="zh-CN" sz="2400">
                <a:ln/>
                <a:solidFill>
                  <a:schemeClr val="accent1"/>
                </a:solidFill>
                <a:effectLst>
                  <a:outerShdw blurRad="38100" dist="25400" dir="5400000" algn="ctr" rotWithShape="0">
                    <a:srgbClr val="6E747A">
                      <a:alpha val="43000"/>
                    </a:srgbClr>
                  </a:outerShdw>
                </a:effectLst>
              </a:rPr>
              <a:t>2024</a:t>
            </a:r>
            <a:r>
              <a:rPr lang="zh-CN" altLang="en-US" sz="2400">
                <a:ln/>
                <a:solidFill>
                  <a:schemeClr val="accent1"/>
                </a:solidFill>
                <a:effectLst>
                  <a:outerShdw blurRad="38100" dist="25400" dir="5400000" algn="ctr" rotWithShape="0">
                    <a:srgbClr val="6E747A">
                      <a:alpha val="43000"/>
                    </a:srgbClr>
                  </a:outerShdw>
                </a:effectLst>
              </a:rPr>
              <a:t>年</a:t>
            </a:r>
            <a:r>
              <a:rPr lang="en-US" altLang="zh-CN" sz="2400">
                <a:ln/>
                <a:solidFill>
                  <a:schemeClr val="accent1"/>
                </a:solidFill>
                <a:effectLst>
                  <a:outerShdw blurRad="38100" dist="25400" dir="5400000" algn="ctr" rotWithShape="0">
                    <a:srgbClr val="6E747A">
                      <a:alpha val="43000"/>
                    </a:srgbClr>
                  </a:outerShdw>
                </a:effectLst>
              </a:rPr>
              <a:t>4</a:t>
            </a:r>
            <a:r>
              <a:rPr lang="zh-CN" altLang="en-US" sz="2400">
                <a:ln/>
                <a:solidFill>
                  <a:schemeClr val="accent1"/>
                </a:solidFill>
                <a:effectLst>
                  <a:outerShdw blurRad="38100" dist="25400" dir="5400000" algn="ctr" rotWithShape="0">
                    <a:srgbClr val="6E747A">
                      <a:alpha val="43000"/>
                    </a:srgbClr>
                  </a:outerShdw>
                </a:effectLst>
              </a:rPr>
              <a:t>月</a:t>
            </a:r>
            <a:r>
              <a:rPr lang="en-US" altLang="zh-CN" sz="2400">
                <a:ln/>
                <a:solidFill>
                  <a:schemeClr val="accent1"/>
                </a:solidFill>
                <a:effectLst>
                  <a:outerShdw blurRad="38100" dist="25400" dir="5400000" algn="ctr" rotWithShape="0">
                    <a:srgbClr val="6E747A">
                      <a:alpha val="43000"/>
                    </a:srgbClr>
                  </a:outerShdw>
                </a:effectLst>
              </a:rPr>
              <a:t>1</a:t>
            </a:r>
            <a:r>
              <a:rPr lang="zh-CN" altLang="en-US" sz="2400">
                <a:ln/>
                <a:solidFill>
                  <a:schemeClr val="accent1"/>
                </a:solidFill>
                <a:effectLst>
                  <a:outerShdw blurRad="38100" dist="25400" dir="5400000" algn="ctr" rotWithShape="0">
                    <a:srgbClr val="6E747A">
                      <a:alpha val="43000"/>
                    </a:srgbClr>
                  </a:outerShdw>
                </a:effectLst>
              </a:rPr>
              <a:t>日至</a:t>
            </a:r>
            <a:r>
              <a:rPr lang="en-US" altLang="zh-CN" sz="2400">
                <a:ln/>
                <a:solidFill>
                  <a:schemeClr val="accent1"/>
                </a:solidFill>
                <a:effectLst>
                  <a:outerShdw blurRad="38100" dist="25400" dir="5400000" algn="ctr" rotWithShape="0">
                    <a:srgbClr val="6E747A">
                      <a:alpha val="43000"/>
                    </a:srgbClr>
                  </a:outerShdw>
                </a:effectLst>
              </a:rPr>
              <a:t>6</a:t>
            </a:r>
            <a:r>
              <a:rPr lang="zh-CN" altLang="en-US" sz="2400">
                <a:ln/>
                <a:solidFill>
                  <a:schemeClr val="accent1"/>
                </a:solidFill>
                <a:effectLst>
                  <a:outerShdw blurRad="38100" dist="25400" dir="5400000" algn="ctr" rotWithShape="0">
                    <a:srgbClr val="6E747A">
                      <a:alpha val="43000"/>
                    </a:srgbClr>
                  </a:outerShdw>
                </a:effectLst>
              </a:rPr>
              <a:t>月</a:t>
            </a:r>
            <a:r>
              <a:rPr lang="en-US" altLang="zh-CN" sz="2400">
                <a:ln/>
                <a:solidFill>
                  <a:schemeClr val="accent1"/>
                </a:solidFill>
                <a:effectLst>
                  <a:outerShdw blurRad="38100" dist="25400" dir="5400000" algn="ctr" rotWithShape="0">
                    <a:srgbClr val="6E747A">
                      <a:alpha val="43000"/>
                    </a:srgbClr>
                  </a:outerShdw>
                </a:effectLst>
              </a:rPr>
              <a:t>20</a:t>
            </a:r>
            <a:r>
              <a:rPr lang="zh-CN" altLang="en-US" sz="2400">
                <a:ln/>
                <a:solidFill>
                  <a:schemeClr val="accent1"/>
                </a:solidFill>
                <a:effectLst>
                  <a:outerShdw blurRad="38100" dist="25400" dir="5400000" algn="ctr" rotWithShape="0">
                    <a:srgbClr val="6E747A">
                      <a:alpha val="43000"/>
                    </a:srgbClr>
                  </a:outerShdw>
                </a:effectLst>
              </a:rPr>
              <a:t>日</a:t>
            </a:r>
            <a:endParaRPr lang="zh-CN" altLang="en-US" sz="2400">
              <a:ln/>
              <a:solidFill>
                <a:schemeClr val="accent1"/>
              </a:solidFill>
              <a:effectLst>
                <a:outerShdw blurRad="38100" dist="25400" dir="5400000" algn="ctr" rotWithShape="0">
                  <a:srgbClr val="6E747A">
                    <a:alpha val="43000"/>
                  </a:srgbClr>
                </a:outerShdw>
              </a:effectLst>
            </a:endParaRPr>
          </a:p>
        </p:txBody>
      </p:sp>
      <p:sp>
        <p:nvSpPr>
          <p:cNvPr id="20" name="圆角矩形 19"/>
          <p:cNvSpPr/>
          <p:nvPr/>
        </p:nvSpPr>
        <p:spPr>
          <a:xfrm>
            <a:off x="788670" y="4164965"/>
            <a:ext cx="5100320" cy="562610"/>
          </a:xfrm>
          <a:prstGeom prst="round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a:solidFill>
                  <a:schemeClr val="accent1">
                    <a:lumMod val="50000"/>
                  </a:schemeClr>
                </a:solidFill>
              </a:rPr>
              <a:t>生产力促进奖申报工作已开始</a:t>
            </a:r>
            <a:endParaRPr lang="zh-CN" altLang="en-US" sz="2000">
              <a:solidFill>
                <a:schemeClr val="accent1">
                  <a:lumMod val="50000"/>
                </a:schemeClr>
              </a:solidFill>
            </a:endParaRPr>
          </a:p>
        </p:txBody>
      </p:sp>
      <p:sp>
        <p:nvSpPr>
          <p:cNvPr id="21" name="圆角矩形 20"/>
          <p:cNvSpPr/>
          <p:nvPr/>
        </p:nvSpPr>
        <p:spPr>
          <a:xfrm>
            <a:off x="2539365" y="4611370"/>
            <a:ext cx="1675765" cy="562610"/>
          </a:xfrm>
          <a:prstGeom prst="round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a:solidFill>
                  <a:schemeClr val="accent1">
                    <a:lumMod val="50000"/>
                  </a:schemeClr>
                </a:solidFill>
              </a:rPr>
              <a:t>2023</a:t>
            </a:r>
            <a:r>
              <a:rPr lang="zh-CN" altLang="en-US" sz="2000">
                <a:solidFill>
                  <a:schemeClr val="accent1">
                    <a:lumMod val="50000"/>
                  </a:schemeClr>
                </a:solidFill>
              </a:rPr>
              <a:t>年</a:t>
            </a:r>
            <a:r>
              <a:rPr lang="zh-CN" altLang="en-US" sz="2000">
                <a:solidFill>
                  <a:schemeClr val="accent1">
                    <a:lumMod val="50000"/>
                  </a:schemeClr>
                </a:solidFill>
              </a:rPr>
              <a:t>度</a:t>
            </a:r>
            <a:endParaRPr lang="zh-CN" altLang="en-US" sz="2000">
              <a:solidFill>
                <a:schemeClr val="accent1">
                  <a:lumMod val="50000"/>
                </a:schemeClr>
              </a:solidFill>
            </a:endParaRPr>
          </a:p>
        </p:txBody>
      </p:sp>
      <p:cxnSp>
        <p:nvCxnSpPr>
          <p:cNvPr id="22" name="直接连接符 21"/>
          <p:cNvCxnSpPr/>
          <p:nvPr/>
        </p:nvCxnSpPr>
        <p:spPr>
          <a:xfrm>
            <a:off x="664210" y="8807450"/>
            <a:ext cx="5440680" cy="28575"/>
          </a:xfrm>
          <a:prstGeom prst="line">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cxnSp>
      <p:sp>
        <p:nvSpPr>
          <p:cNvPr id="23" name="圆角矩形 22"/>
          <p:cNvSpPr/>
          <p:nvPr/>
        </p:nvSpPr>
        <p:spPr>
          <a:xfrm>
            <a:off x="664210" y="5342255"/>
            <a:ext cx="5441315" cy="3020695"/>
          </a:xfrm>
          <a:prstGeom prst="round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ts val="3500"/>
              </a:lnSpc>
            </a:pPr>
            <a:r>
              <a:rPr lang="zh-CN" altLang="en-US" sz="2000">
                <a:solidFill>
                  <a:schemeClr val="accent1">
                    <a:lumMod val="50000"/>
                  </a:schemeClr>
                </a:solidFill>
                <a:latin typeface="宋体" panose="02010600030101010101" pitchFamily="2" charset="-122"/>
                <a:ea typeface="宋体" panose="02010600030101010101" pitchFamily="2" charset="-122"/>
              </a:rPr>
              <a:t>中生协氢能委推荐氢及衍生物低碳燃料供应链企业参加中生协开展的生产力</a:t>
            </a:r>
            <a:endParaRPr lang="zh-CN" altLang="en-US" sz="2000">
              <a:solidFill>
                <a:schemeClr val="accent1">
                  <a:lumMod val="50000"/>
                </a:schemeClr>
              </a:solidFill>
              <a:latin typeface="宋体" panose="02010600030101010101" pitchFamily="2" charset="-122"/>
              <a:ea typeface="宋体" panose="02010600030101010101" pitchFamily="2" charset="-122"/>
            </a:endParaRPr>
          </a:p>
          <a:p>
            <a:pPr indent="0" algn="ctr" fontAlgn="auto">
              <a:lnSpc>
                <a:spcPts val="3500"/>
              </a:lnSpc>
            </a:pPr>
            <a:r>
              <a:rPr lang="zh-CN" altLang="en-US" sz="2000">
                <a:solidFill>
                  <a:schemeClr val="accent1">
                    <a:lumMod val="50000"/>
                  </a:schemeClr>
                </a:solidFill>
                <a:latin typeface="宋体" panose="02010600030101010101" pitchFamily="2" charset="-122"/>
                <a:ea typeface="宋体" panose="02010600030101010101" pitchFamily="2" charset="-122"/>
              </a:rPr>
              <a:t>促进奖评选</a:t>
            </a:r>
            <a:r>
              <a:rPr lang="zh-CN" altLang="en-US" sz="2000">
                <a:solidFill>
                  <a:schemeClr val="accent1">
                    <a:lumMod val="50000"/>
                  </a:schemeClr>
                </a:solidFill>
                <a:latin typeface="宋体" panose="02010600030101010101" pitchFamily="2" charset="-122"/>
                <a:ea typeface="宋体" panose="02010600030101010101" pitchFamily="2" charset="-122"/>
              </a:rPr>
              <a:t>活动</a:t>
            </a:r>
            <a:endParaRPr lang="zh-CN" altLang="en-US" sz="2000">
              <a:solidFill>
                <a:schemeClr val="accent1">
                  <a:lumMod val="50000"/>
                </a:schemeClr>
              </a:solidFill>
              <a:latin typeface="宋体" panose="02010600030101010101" pitchFamily="2" charset="-122"/>
              <a:ea typeface="宋体" panose="02010600030101010101" pitchFamily="2" charset="-122"/>
            </a:endParaRPr>
          </a:p>
          <a:p>
            <a:pPr indent="0" algn="ctr" fontAlgn="auto">
              <a:lnSpc>
                <a:spcPts val="3500"/>
              </a:lnSpc>
            </a:pPr>
            <a:endParaRPr lang="zh-CN" altLang="en-US" sz="2000">
              <a:solidFill>
                <a:schemeClr val="accent1">
                  <a:lumMod val="50000"/>
                </a:schemeClr>
              </a:solidFill>
              <a:latin typeface="宋体" panose="02010600030101010101" pitchFamily="2" charset="-122"/>
              <a:ea typeface="宋体" panose="02010600030101010101" pitchFamily="2" charset="-122"/>
            </a:endParaRPr>
          </a:p>
          <a:p>
            <a:pPr indent="0" algn="ctr" fontAlgn="auto">
              <a:lnSpc>
                <a:spcPts val="3500"/>
              </a:lnSpc>
            </a:pPr>
            <a:r>
              <a:rPr lang="zh-CN" altLang="en-US" sz="2000">
                <a:solidFill>
                  <a:schemeClr val="accent1">
                    <a:lumMod val="50000"/>
                  </a:schemeClr>
                </a:solidFill>
                <a:latin typeface="宋体" panose="02010600030101010101" pitchFamily="2" charset="-122"/>
                <a:ea typeface="宋体" panose="02010600030101010101" pitchFamily="2" charset="-122"/>
              </a:rPr>
              <a:t>发展成就奖</a:t>
            </a:r>
            <a:endParaRPr lang="zh-CN" altLang="en-US" sz="2000">
              <a:solidFill>
                <a:schemeClr val="accent1">
                  <a:lumMod val="50000"/>
                </a:schemeClr>
              </a:solidFill>
              <a:latin typeface="宋体" panose="02010600030101010101" pitchFamily="2" charset="-122"/>
              <a:ea typeface="宋体" panose="02010600030101010101" pitchFamily="2" charset="-122"/>
            </a:endParaRPr>
          </a:p>
          <a:p>
            <a:pPr indent="0" algn="ctr" fontAlgn="auto">
              <a:lnSpc>
                <a:spcPts val="3500"/>
              </a:lnSpc>
            </a:pPr>
            <a:r>
              <a:rPr lang="zh-CN" altLang="en-US" sz="2000">
                <a:solidFill>
                  <a:schemeClr val="accent1">
                    <a:lumMod val="50000"/>
                  </a:schemeClr>
                </a:solidFill>
                <a:latin typeface="宋体" panose="02010600030101010101" pitchFamily="2" charset="-122"/>
                <a:ea typeface="宋体" panose="02010600030101010101" pitchFamily="2" charset="-122"/>
              </a:rPr>
              <a:t>创新发展奖</a:t>
            </a:r>
            <a:endParaRPr lang="zh-CN" altLang="en-US" sz="2000">
              <a:solidFill>
                <a:schemeClr val="accent1">
                  <a:lumMod val="50000"/>
                </a:schemeClr>
              </a:solidFill>
              <a:latin typeface="宋体" panose="02010600030101010101" pitchFamily="2" charset="-122"/>
              <a:ea typeface="宋体" panose="02010600030101010101" pitchFamily="2" charset="-122"/>
            </a:endParaRPr>
          </a:p>
        </p:txBody>
      </p:sp>
    </p:spTree>
    <p:custDataLst>
      <p:tags r:id="rId5"/>
    </p:custDataLst>
  </p:cSld>
  <p:clrMapOvr>
    <a:masterClrMapping/>
  </p:clrMapOvr>
</p:sld>
</file>

<file path=ppt/tags/tag1.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13*i*1"/>
  <p:tag name="KSO_WM_BEAUTIFY_FLAG" val="#wm#"/>
  <p:tag name="KSO_WM_TAG_VERSION" val="1.0"/>
  <p:tag name="KSO_WM_CHIP_GROUPID" val="625d105c96a3ef86181ba8b0"/>
  <p:tag name="KSO_WM_CHIP_XID" val="62787bae500403a5b7d33baf"/>
  <p:tag name="KSO_WM_UNIT_DEC_AREA_ID" val="2e7751575aaf48fba59c113bae0ae86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75e0ac8c8914f5d97adc5365bd54ecd"/>
</p:tagLst>
</file>

<file path=ppt/tags/tag10.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05bc69a233ab4367ae0702328f5445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bcc86a98405494b9e12eab5539701fa"/>
</p:tagLst>
</file>

<file path=ppt/tags/tag100.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01.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0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3175ef90a8b649fb86040a4a1ea56d5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98ae33aa8854503bd937f6594c79328"/>
  <p:tag name="KSO_WM_SLIDE_BACKGROUND_TYPE" val="topBotto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530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0"/>
  <p:tag name="KSO_WM_CHIP_GROUPID" val="61837baba6a891b1f9db06a8"/>
  <p:tag name="KSO_WM_CHIP_XID" val="618b7b1e18adb49c6c1f2946"/>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6.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08.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09.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1.xml><?xml version="1.0" encoding="utf-8"?>
<p:tagLst xmlns:p="http://schemas.openxmlformats.org/presentationml/2006/main">
  <p:tag name="KSO_WM_UNIT_SUBTYPE" val="w"/>
  <p:tag name="KSO_WM_TEMPLATE_CATEGORY" val="chip"/>
  <p:tag name="KSO_WM_TEMPLATE_INDEX" val="20222315"/>
  <p:tag name="KSO_WM_UNIT_TYPE" val="i"/>
  <p:tag name="KSO_WM_UNIT_INDEX" val="1"/>
  <p:tag name="KSO_WM_UNIT_ID" val="chip20222315_3*i*1"/>
  <p:tag name="KSO_WM_BEAUTIFY_FLAG" val="#wm#"/>
  <p:tag name="KSO_WM_TAG_VERSION" val="1.0"/>
  <p:tag name="KSO_WM_CHIP_GROUPID" val="625d105c96a3ef86181ba8b0"/>
  <p:tag name="KSO_WM_CHIP_XID" val="62787bae500403a5b7d33a78"/>
  <p:tag name="KSO_WM_UNIT_DEC_AREA_ID" val="81d5c053d44d49a29775f8b7beaa7c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5eff6b83f2846e9a0801a247b774e8e"/>
</p:tagLst>
</file>

<file path=ppt/tags/tag11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00fd249d36154edeb5e3f292db525d6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28212d268634ebf920826e96572307d"/>
  <p:tag name="KSO_WM_SLIDE_BACKGROUND_TYPE" val="bottomTop"/>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530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0"/>
  <p:tag name="KSO_WM_CHIP_GROUPID" val="61837baba6a891b1f9db06a8"/>
  <p:tag name="KSO_WM_CHIP_XID" val="618b7b1e18adb49c6c1f294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16.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17.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18.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ea24f1b5e3b94593af76124289c5262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9d09fffbde446e1bacfa5bc9faec0ed"/>
  <p:tag name="KSO_WM_SLIDE_BACKGROUND_TYPE" val="navigation"/>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530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0"/>
  <p:tag name="KSO_WM_CHIP_GROUPID" val="61837baba6a891b1f9db06a8"/>
  <p:tag name="KSO_WM_CHIP_XID" val="618b7b1e18adb49c6c1f294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24.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25.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2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8cd72a7667ef4adfa110b8f3146e30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97f885b1fa14fa4b22db723844a2e64"/>
  <p:tag name="KSO_WM_SLIDE_BACKGROUND_TYPE" val="belt"/>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530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0"/>
  <p:tag name="KSO_WM_CHIP_GROUPID" val="61837baba6a891b1f9db06a8"/>
  <p:tag name="KSO_WM_CHIP_XID" val="618b7b1e18adb49c6c1f294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2.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34.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35.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36.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2315"/>
</p:tagLst>
</file>

<file path=ppt/tags/tag13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2315"/>
</p:tagLst>
</file>

<file path=ppt/tags/tag1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BEAUTIFY_FLAG" val="#wm#"/>
  <p:tag name="KSO_WM_TAG_VERSION" val="1.0"/>
  <p:tag name="KSO_WM_TEMPLATE_CATEGORY" val="custom"/>
  <p:tag name="KSO_WM_TEMPLATE_INDEX" val="20222315"/>
  <p:tag name="KSO_WM_CHIP_COLORING" val="1"/>
</p:tagLst>
</file>

<file path=ppt/tags/tag14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ACKGROUND_TYPE" val="general"/>
</p:tagLst>
</file>

<file path=ppt/tags/tag145.xml><?xml version="1.0" encoding="utf-8"?>
<p:tagLst xmlns:p="http://schemas.openxmlformats.org/presentationml/2006/main">
  <p:tag name="commondata" val="eyJoZGlkIjoiZjFmZWIzNDg2MmIzZjExOTIzMmViNTBmYTMwYTk0ZWYifQ=="/>
</p:tagLst>
</file>

<file path=ppt/tags/tag1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7.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17*i*1"/>
  <p:tag name="KSO_WM_BEAUTIFY_FLAG" val="#wm#"/>
  <p:tag name="KSO_WM_TAG_VERSION" val="1.0"/>
  <p:tag name="KSO_WM_CHIP_GROUPID" val="625d105c96a3ef86181ba8b0"/>
  <p:tag name="KSO_WM_CHIP_XID" val="62787bae500403a5b7d33a0f"/>
  <p:tag name="KSO_WM_UNIT_DEC_AREA_ID" val="1f09eeee20924419a1a4a1202064ad3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f1d0ecbb1e4fbebb71ef1bc77db04f"/>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315_18*i*1"/>
  <p:tag name="KSO_WM_TEMPLATE_CATEGORY" val="chip"/>
  <p:tag name="KSO_WM_TEMPLATE_INDEX" val="20222315"/>
  <p:tag name="KSO_WM_UNIT_LAYERLEVEL" val="1"/>
  <p:tag name="KSO_WM_TAG_VERSION" val="1.0"/>
  <p:tag name="KSO_WM_BEAUTIFY_FLAG" val="#wm#"/>
  <p:tag name="KSO_WM_UNIT_SUBTYPE" val="r"/>
  <p:tag name="KSO_WM_UNIT_TYPE" val="i"/>
  <p:tag name="KSO_WM_UNIT_INDEX" val="1"/>
  <p:tag name="KSO_WM_CHIP_GROUPID" val="625d105c96a3ef86181ba8b0"/>
  <p:tag name="KSO_WM_CHIP_XID" val="62787bae500403a5b7d33991"/>
  <p:tag name="KSO_WM_UNIT_DEC_AREA_ID" val="b3a5fc73bfad491fa10841ed907b3b36"/>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eac80bae26b8464e8525af25abff4c30"/>
</p:tagLst>
</file>

<file path=ppt/tags/tag19.xml><?xml version="1.0" encoding="utf-8"?>
<p:tagLst xmlns:p="http://schemas.openxmlformats.org/presentationml/2006/main">
  <p:tag name="KSO_WM_UNIT_SUBTYPE" val="w"/>
  <p:tag name="KSO_WM_TEMPLATE_CATEGORY" val="chip"/>
  <p:tag name="KSO_WM_TEMPLATE_INDEX" val="20222315"/>
  <p:tag name="KSO_WM_UNIT_TYPE" val="i"/>
  <p:tag name="KSO_WM_UNIT_INDEX" val="1"/>
  <p:tag name="KSO_WM_UNIT_ID" val="chip20222315_19*i*1"/>
  <p:tag name="KSO_WM_BEAUTIFY_FLAG" val="#wm#"/>
  <p:tag name="KSO_WM_TAG_VERSION" val="1.0"/>
  <p:tag name="KSO_WM_CHIP_GROUPID" val="625d105c96a3ef86181ba8b0"/>
  <p:tag name="KSO_WM_CHIP_XID" val="62787bae500403a5b7d33961"/>
  <p:tag name="KSO_WM_UNIT_DEC_AREA_ID" val="d8cbba3cc27f4d45b780c8fe23e3a9db"/>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04afabb0983439ab06bf643bc7d0461"/>
</p:tagLst>
</file>

<file path=ppt/tags/tag2.xml><?xml version="1.0" encoding="utf-8"?>
<p:tagLst xmlns:p="http://schemas.openxmlformats.org/presentationml/2006/main">
  <p:tag name="KSO_WM_UNIT_SUBTYPE" val="u"/>
  <p:tag name="KSO_WM_TEMPLATE_CATEGORY" val="chip"/>
  <p:tag name="KSO_WM_TEMPLATE_INDEX" val="20222315"/>
  <p:tag name="KSO_WM_UNIT_TYPE" val="i"/>
  <p:tag name="KSO_WM_UNIT_INDEX" val="1"/>
  <p:tag name="KSO_WM_UNIT_ID" val="chip20222315_14*i*1"/>
  <p:tag name="KSO_WM_BEAUTIFY_FLAG" val="#wm#"/>
  <p:tag name="KSO_WM_TAG_VERSION" val="1.0"/>
  <p:tag name="KSO_WM_CHIP_GROUPID" val="625d105c96a3ef86181ba8b0"/>
  <p:tag name="KSO_WM_CHIP_XID" val="62787bae500403a5b7d33b51"/>
  <p:tag name="KSO_WM_UNIT_DEC_AREA_ID" val="e746528180014cbcb903c22a56498f3a"/>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a78374a6394642ac93e13c009d9199a7"/>
</p:tagLst>
</file>

<file path=ppt/tags/tag2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3.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2315_1*a*1"/>
  <p:tag name="KSO_WM_TEMPLATE_CATEGORY" val="custom"/>
  <p:tag name="KSO_WM_TEMPLATE_INDEX" val="20222315"/>
  <p:tag name="KSO_WM_UNIT_LAYERLEVEL" val="1"/>
  <p:tag name="KSO_WM_TAG_VERSION" val="1.0"/>
  <p:tag name="KSO_WM_BEAUTIFY_FLAG" val="#wm#"/>
  <p:tag name="KSO_WM_UNIT_DEFAULT_FONT" val="36;44;2"/>
  <p:tag name="KSO_WM_UNIT_BLOCK" val="0"/>
  <p:tag name="KSO_WM_UNIT_DEC_AREA_ID" val="d7bf06dc024d4f83a374196adb6fd49d"/>
  <p:tag name="KSO_WM_CHIP_GROUPID" val="614ad67ad3dcef8fee32b2dd"/>
  <p:tag name="KSO_WM_CHIP_XID" val="614ad67ad3dcef8fee32b2de"/>
  <p:tag name="KSO_WM_CHIP_FILLAREA_FILL_RULE" val="{&quot;fill_align&quot;:&quot;cm&quot;,&quot;fill_mode&quot;:&quot;adaptive&quot;,&quot;sacle_strategy&quot;:&quot;smart&quot;}"/>
  <p:tag name="KSO_WM_ASSEMBLE_CHIP_INDEX" val="721efbd5908f4284a2e9f1f9ad133bef"/>
  <p:tag name="KSO_WM_UNIT_TEXT_FILL_FORE_SCHEMECOLOR_INDEX_BRIGHTNESS" val="0.15"/>
  <p:tag name="KSO_WM_UNIT_TEXT_FILL_FORE_SCHEMECOLOR_INDEX" val="13"/>
  <p:tag name="KSO_WM_UNIT_TEXT_FILL_TYPE" val="1"/>
  <p:tag name="KSO_WM_TEMPLATE_ASSEMBLE_XID" val="62788f02d7789e1705e46a7d"/>
  <p:tag name="KSO_WM_TEMPLATE_ASSEMBLE_GROUPID" val="625d105c96a3ef86181ba8b0"/>
</p:tagLst>
</file>

<file path=ppt/tags/tag24.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custom20222315_1*f*1"/>
  <p:tag name="KSO_WM_TEMPLATE_CATEGORY" val="custom"/>
  <p:tag name="KSO_WM_TEMPLATE_INDEX" val="20222315"/>
  <p:tag name="KSO_WM_UNIT_LAYERLEVEL" val="1"/>
  <p:tag name="KSO_WM_TAG_VERSION" val="1.0"/>
  <p:tag name="KSO_WM_BEAUTIFY_FLAG" val="#wm#"/>
  <p:tag name="KSO_WM_UNIT_DEFAULT_FONT" val="16;22;2"/>
  <p:tag name="KSO_WM_UNIT_BLOCK" val="0"/>
  <p:tag name="KSO_WM_UNIT_DEC_AREA_ID" val="f00c62682417471192789985589bdc19"/>
  <p:tag name="KSO_WM_CHIP_GROUPID" val="614ad67ad3dcef8fee32b2dd"/>
  <p:tag name="KSO_WM_CHIP_XID" val="614ad67ad3dcef8fee32b2de"/>
  <p:tag name="KSO_WM_CHIP_FILLAREA_FILL_RULE" val="{&quot;fill_align&quot;:&quot;cm&quot;,&quot;fill_mode&quot;:&quot;adaptive&quot;,&quot;sacle_strategy&quot;:&quot;smart&quot;}"/>
  <p:tag name="KSO_WM_ASSEMBLE_CHIP_INDEX" val="721efbd5908f4284a2e9f1f9ad133bef"/>
  <p:tag name="KSO_WM_UNIT_TEXT_FILL_FORE_SCHEMECOLOR_INDEX_BRIGHTNESS" val="0.5"/>
  <p:tag name="KSO_WM_UNIT_TEXT_FILL_FORE_SCHEMECOLOR_INDEX" val="13"/>
  <p:tag name="KSO_WM_UNIT_TEXT_FILL_TYPE" val="1"/>
  <p:tag name="KSO_WM_TEMPLATE_ASSEMBLE_XID" val="62788f02d7789e1705e46a7d"/>
  <p:tag name="KSO_WM_TEMPLATE_ASSEMBLE_GROUPID" val="625d105c96a3ef86181ba8b0"/>
</p:tagLst>
</file>

<file path=ppt/tags/tag25.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05bc69a233ab4367ae0702328f5445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bcc86a98405494b9e12eab5539701fa"/>
</p:tagLst>
</file>

<file path=ppt/tags/tag26.xml><?xml version="1.0" encoding="utf-8"?>
<p:tagLst xmlns:p="http://schemas.openxmlformats.org/presentationml/2006/main">
  <p:tag name="KSO_WM_UNIT_SUBTYPE" val="w"/>
  <p:tag name="KSO_WM_TEMPLATE_CATEGORY" val="chip"/>
  <p:tag name="KSO_WM_TEMPLATE_INDEX" val="20222315"/>
  <p:tag name="KSO_WM_UNIT_TYPE" val="i"/>
  <p:tag name="KSO_WM_UNIT_INDEX" val="1"/>
  <p:tag name="KSO_WM_UNIT_ID" val="chip20222315_3*i*1"/>
  <p:tag name="KSO_WM_BEAUTIFY_FLAG" val="#wm#"/>
  <p:tag name="KSO_WM_TAG_VERSION" val="1.0"/>
  <p:tag name="KSO_WM_CHIP_GROUPID" val="625d105c96a3ef86181ba8b0"/>
  <p:tag name="KSO_WM_CHIP_XID" val="62787bae500403a5b7d33a78"/>
  <p:tag name="KSO_WM_UNIT_DEC_AREA_ID" val="81d5c053d44d49a29775f8b7beaa7c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5eff6b83f2846e9a0801a247b774e8e"/>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SUBTYPE" val="w"/>
  <p:tag name="KSO_WM_TEMPLATE_CATEGORY" val="chip"/>
  <p:tag name="KSO_WM_TEMPLATE_INDEX" val="20222315"/>
  <p:tag name="KSO_WM_UNIT_TYPE" val="i"/>
  <p:tag name="KSO_WM_UNIT_INDEX" val="1"/>
  <p:tag name="KSO_WM_UNIT_ID" val="chip20222315_15*i*1"/>
  <p:tag name="KSO_WM_BEAUTIFY_FLAG" val="#wm#"/>
  <p:tag name="KSO_WM_TAG_VERSION" val="1.0"/>
  <p:tag name="KSO_WM_CHIP_GROUPID" val="625d105c96a3ef86181ba8b0"/>
  <p:tag name="KSO_WM_CHIP_XID" val="62787bae500403a5b7d33afb"/>
  <p:tag name="KSO_WM_UNIT_DEC_AREA_ID" val="02b0af5c89e44ff6b6dc3e637a6d2f5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1733fb526024d1aa2548d180d4caf6e"/>
</p:tagLst>
</file>

<file path=ppt/tags/tag3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3.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05bc69a233ab4367ae0702328f5445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bcc86a98405494b9e12eab5539701fa"/>
</p:tagLst>
</file>

<file path=ppt/tags/tag34.xml><?xml version="1.0" encoding="utf-8"?>
<p:tagLst xmlns:p="http://schemas.openxmlformats.org/presentationml/2006/main">
  <p:tag name="KSO_WM_UNIT_SUBTYPE" val="w"/>
  <p:tag name="KSO_WM_TEMPLATE_CATEGORY" val="chip"/>
  <p:tag name="KSO_WM_TEMPLATE_INDEX" val="20222315"/>
  <p:tag name="KSO_WM_UNIT_TYPE" val="i"/>
  <p:tag name="KSO_WM_UNIT_INDEX" val="1"/>
  <p:tag name="KSO_WM_UNIT_ID" val="chip20222315_3*i*1"/>
  <p:tag name="KSO_WM_BEAUTIFY_FLAG" val="#wm#"/>
  <p:tag name="KSO_WM_TAG_VERSION" val="1.0"/>
  <p:tag name="KSO_WM_CHIP_GROUPID" val="625d105c96a3ef86181ba8b0"/>
  <p:tag name="KSO_WM_CHIP_XID" val="62787bae500403a5b7d33a78"/>
  <p:tag name="KSO_WM_UNIT_DEC_AREA_ID" val="81d5c053d44d49a29775f8b7beaa7c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5eff6b83f2846e9a0801a247b774e8e"/>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3.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5*i*1"/>
  <p:tag name="KSO_WM_BEAUTIFY_FLAG" val="#wm#"/>
  <p:tag name="KSO_WM_TAG_VERSION" val="1.0"/>
  <p:tag name="KSO_WM_CHIP_GROUPID" val="625d105c96a3ef86181ba8b0"/>
  <p:tag name="KSO_WM_CHIP_XID" val="62787bae500403a5b7d337ac"/>
  <p:tag name="KSO_WM_UNIT_DEC_AREA_ID" val="e48b7fcc3d7f4d738c246b12295cde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00a88b67d3a4b569e0721c13e46f362"/>
</p:tagLst>
</file>

<file path=ppt/tags/tag44.xml><?xml version="1.0" encoding="utf-8"?>
<p:tagLst xmlns:p="http://schemas.openxmlformats.org/presentationml/2006/main">
  <p:tag name="KSO_WM_UNIT_SUBTYPE" val="t"/>
  <p:tag name="KSO_WM_TEMPLATE_CATEGORY" val="chip"/>
  <p:tag name="KSO_WM_TEMPLATE_INDEX" val="20222315"/>
  <p:tag name="KSO_WM_UNIT_TYPE" val="i"/>
  <p:tag name="KSO_WM_UNIT_INDEX" val="1"/>
  <p:tag name="KSO_WM_UNIT_ID" val="chip20222315_6*i*1"/>
  <p:tag name="KSO_WM_BEAUTIFY_FLAG" val="#wm#"/>
  <p:tag name="KSO_WM_TAG_VERSION" val="1.0"/>
  <p:tag name="KSO_WM_CHIP_GROUPID" val="625d105c96a3ef86181ba8b0"/>
  <p:tag name="KSO_WM_CHIP_XID" val="62787bae500403a5b7d3374e"/>
  <p:tag name="KSO_WM_UNIT_DEC_AREA_ID" val="6e65b74052a6416da8b8518f1f7db8b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d0ee258363124f8ba137b747e612a415"/>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315_7*i*1"/>
  <p:tag name="KSO_WM_TEMPLATE_CATEGORY" val="chip"/>
  <p:tag name="KSO_WM_TEMPLATE_INDEX" val="20222315"/>
  <p:tag name="KSO_WM_UNIT_LAYERLEVEL" val="1"/>
  <p:tag name="KSO_WM_TAG_VERSION" val="1.0"/>
  <p:tag name="KSO_WM_BEAUTIFY_FLAG" val="#wm#"/>
  <p:tag name="KSO_WM_UNIT_SUBTYPE" val="u"/>
  <p:tag name="KSO_WM_UNIT_TYPE" val="i"/>
  <p:tag name="KSO_WM_UNIT_INDEX" val="1"/>
  <p:tag name="KSO_WM_CHIP_GROUPID" val="625d105c96a3ef86181ba8b0"/>
  <p:tag name="KSO_WM_CHIP_XID" val="62787bae500403a5b7d337a1"/>
  <p:tag name="KSO_WM_UNIT_DEC_AREA_ID" val="c4b5a35d621e4c2995cccec15ac00a59"/>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b861d33f68f34c86bfb0a16918f53b9d"/>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3.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05bc69a233ab4367ae0702328f5445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bcc86a98405494b9e12eab5539701fa"/>
</p:tagLst>
</file>

<file path=ppt/tags/tag54.xml><?xml version="1.0" encoding="utf-8"?>
<p:tagLst xmlns:p="http://schemas.openxmlformats.org/presentationml/2006/main">
  <p:tag name="KSO_WM_UNIT_SUBTYPE" val="w"/>
  <p:tag name="KSO_WM_TEMPLATE_CATEGORY" val="chip"/>
  <p:tag name="KSO_WM_TEMPLATE_INDEX" val="20222315"/>
  <p:tag name="KSO_WM_UNIT_TYPE" val="i"/>
  <p:tag name="KSO_WM_UNIT_INDEX" val="1"/>
  <p:tag name="KSO_WM_UNIT_ID" val="chip20222315_3*i*1"/>
  <p:tag name="KSO_WM_BEAUTIFY_FLAG" val="#wm#"/>
  <p:tag name="KSO_WM_TAG_VERSION" val="1.0"/>
  <p:tag name="KSO_WM_CHIP_GROUPID" val="625d105c96a3ef86181ba8b0"/>
  <p:tag name="KSO_WM_CHIP_XID" val="62787bae500403a5b7d33a78"/>
  <p:tag name="KSO_WM_UNIT_DEC_AREA_ID" val="81d5c053d44d49a29775f8b7beaa7c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5eff6b83f2846e9a0801a247b774e8e"/>
</p:tagLst>
</file>

<file path=ppt/tags/tag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1.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05bc69a233ab4367ae0702328f5445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bcc86a98405494b9e12eab5539701fa"/>
</p:tagLst>
</file>

<file path=ppt/tags/tag62.xml><?xml version="1.0" encoding="utf-8"?>
<p:tagLst xmlns:p="http://schemas.openxmlformats.org/presentationml/2006/main">
  <p:tag name="KSO_WM_UNIT_SUBTYPE" val="w"/>
  <p:tag name="KSO_WM_TEMPLATE_CATEGORY" val="chip"/>
  <p:tag name="KSO_WM_TEMPLATE_INDEX" val="20222315"/>
  <p:tag name="KSO_WM_UNIT_TYPE" val="i"/>
  <p:tag name="KSO_WM_UNIT_INDEX" val="1"/>
  <p:tag name="KSO_WM_UNIT_ID" val="chip20222315_3*i*1"/>
  <p:tag name="KSO_WM_BEAUTIFY_FLAG" val="#wm#"/>
  <p:tag name="KSO_WM_TAG_VERSION" val="1.0"/>
  <p:tag name="KSO_WM_CHIP_GROUPID" val="625d105c96a3ef86181ba8b0"/>
  <p:tag name="KSO_WM_CHIP_XID" val="62787bae500403a5b7d33a78"/>
  <p:tag name="KSO_WM_UNIT_DEC_AREA_ID" val="81d5c053d44d49a29775f8b7beaa7c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5eff6b83f2846e9a0801a247b774e8e"/>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8.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05bc69a233ab4367ae0702328f5445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bcc86a98405494b9e12eab5539701fa"/>
</p:tagLst>
</file>

<file path=ppt/tags/tag69.xml><?xml version="1.0" encoding="utf-8"?>
<p:tagLst xmlns:p="http://schemas.openxmlformats.org/presentationml/2006/main">
  <p:tag name="KSO_WM_UNIT_SUBTYPE" val="w"/>
  <p:tag name="KSO_WM_TEMPLATE_CATEGORY" val="chip"/>
  <p:tag name="KSO_WM_TEMPLATE_INDEX" val="20222315"/>
  <p:tag name="KSO_WM_UNIT_TYPE" val="i"/>
  <p:tag name="KSO_WM_UNIT_INDEX" val="1"/>
  <p:tag name="KSO_WM_UNIT_ID" val="chip20222315_3*i*1"/>
  <p:tag name="KSO_WM_BEAUTIFY_FLAG" val="#wm#"/>
  <p:tag name="KSO_WM_TAG_VERSION" val="1.0"/>
  <p:tag name="KSO_WM_CHIP_GROUPID" val="625d105c96a3ef86181ba8b0"/>
  <p:tag name="KSO_WM_CHIP_XID" val="62787bae500403a5b7d33a78"/>
  <p:tag name="KSO_WM_UNIT_DEC_AREA_ID" val="81d5c053d44d49a29775f8b7beaa7c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5eff6b83f2846e9a0801a247b774e8e"/>
</p:tagLst>
</file>

<file path=ppt/tags/tag7.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63"/>
  <p:tag name="KSO_WM_UNIT_HIGHLIGHT" val="0"/>
  <p:tag name="KSO_WM_UNIT_COMPATIBLE" val="0"/>
  <p:tag name="KSO_WM_UNIT_DIAGRAM_ISNUMVISUAL" val="0"/>
  <p:tag name="KSO_WM_UNIT_DIAGRAM_ISREFERUNIT" val="0"/>
  <p:tag name="KSO_WM_UNIT_TYPE" val="f"/>
  <p:tag name="KSO_WM_UNIT_INDEX" val="1"/>
  <p:tag name="KSO_WM_UNIT_ID" val="custom20222315_1*f*1"/>
  <p:tag name="KSO_WM_TEMPLATE_CATEGORY" val="custom"/>
  <p:tag name="KSO_WM_TEMPLATE_INDEX" val="20222315"/>
  <p:tag name="KSO_WM_UNIT_LAYERLEVEL" val="1"/>
  <p:tag name="KSO_WM_TAG_VERSION" val="1.0"/>
  <p:tag name="KSO_WM_BEAUTIFY_FLAG" val="#wm#"/>
  <p:tag name="KSO_WM_UNIT_DEFAULT_FONT" val="16;18;2"/>
  <p:tag name="KSO_WM_UNIT_BLOCK" val="0"/>
  <p:tag name="KSO_WM_UNIT_DEC_AREA_ID" val="45d24cf5d3544253a0a23e6e37692d7d"/>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81096722d8d14d42acf353fb7879ab98"/>
  <p:tag name="KSO_WM_UNIT_TEXT_FILL_FORE_SCHEMECOLOR_INDEX_BRIGHTNESS" val="0"/>
  <p:tag name="KSO_WM_UNIT_TEXT_FILL_FORE_SCHEMECOLOR_INDEX" val="13"/>
  <p:tag name="KSO_WM_UNIT_TEXT_FILL_TYPE" val="1"/>
  <p:tag name="KSO_WM_TEMPLATE_ASSEMBLE_XID" val="62788f02d7789e1705e46a4f"/>
  <p:tag name="KSO_WM_TEMPLATE_ASSEMBLE_GROUPID" val="625d105c96a3ef86181ba8b0"/>
</p:tagLst>
</file>

<file path=ppt/tags/tag7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9*i*1"/>
  <p:tag name="KSO_WM_BEAUTIFY_FLAG" val="#wm#"/>
  <p:tag name="KSO_WM_TAG_VERSION" val="1.0"/>
  <p:tag name="KSO_WM_CHIP_GROUPID" val="625d105c96a3ef86181ba8b0"/>
  <p:tag name="KSO_WM_CHIP_XID" val="62787bae500403a5b7d338c7"/>
  <p:tag name="KSO_WM_UNIT_DEC_AREA_ID" val="36208703f58f437fb40bd8b40ee541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7efdd7f9c1c4e819bf3b10e448841bf"/>
</p:tagLst>
</file>

<file path=ppt/tags/tag75.xml><?xml version="1.0" encoding="utf-8"?>
<p:tagLst xmlns:p="http://schemas.openxmlformats.org/presentationml/2006/main">
  <p:tag name="KSO_WM_UNIT_SUBTYPE" val="r"/>
  <p:tag name="KSO_WM_TEMPLATE_CATEGORY" val="chip"/>
  <p:tag name="KSO_WM_TEMPLATE_INDEX" val="20222315"/>
  <p:tag name="KSO_WM_UNIT_TYPE" val="i"/>
  <p:tag name="KSO_WM_UNIT_INDEX" val="1"/>
  <p:tag name="KSO_WM_UNIT_ID" val="chip20222315_11*i*1"/>
  <p:tag name="KSO_WM_BEAUTIFY_FLAG" val="#wm#"/>
  <p:tag name="KSO_WM_TAG_VERSION" val="1.0"/>
  <p:tag name="KSO_WM_CHIP_GROUPID" val="625d105c96a3ef86181ba8b0"/>
  <p:tag name="KSO_WM_CHIP_XID" val="62787bae500403a5b7d33885"/>
  <p:tag name="KSO_WM_UNIT_DEC_AREA_ID" val="2d68bb164b8c4fcabed0214928465bc3"/>
  <p:tag name="KSO_WM_CHIP_FILLAREA_FILL_RULE" val="{&quot;fill_align&quot;:&quot;rm&quot;,&quot;fill_effect&quot;:[],&quot;fill_mode&quot;:&quot;&quot;,&quot;sacle_strategy&quot;:&quot;stretch&quot;}"/>
  <p:tag name="KSO_WM_UNIT_DEC_SUPPORTCHANGEPIC" val="0"/>
  <p:tag name="KSO_WM_UNIT_DEC_CHANGEPICRESERVED" val="1"/>
  <p:tag name="KSO_WM_ASSEMBLE_CHIP_INDEX" val="afdd01064ba44a1eb88cc12ba3088de2"/>
</p:tagLst>
</file>

<file path=ppt/tags/tag76.xml><?xml version="1.0" encoding="utf-8"?>
<p:tagLst xmlns:p="http://schemas.openxmlformats.org/presentationml/2006/main">
  <p:tag name="KSO_WM_UNIT_SUBTYPE" val="w"/>
  <p:tag name="KSO_WM_TEMPLATE_CATEGORY" val="chip"/>
  <p:tag name="KSO_WM_TEMPLATE_INDEX" val="20222315"/>
  <p:tag name="KSO_WM_UNIT_TYPE" val="i"/>
  <p:tag name="KSO_WM_UNIT_INDEX" val="1"/>
  <p:tag name="KSO_WM_UNIT_ID" val="chip20222315_10*i*1"/>
  <p:tag name="KSO_WM_BEAUTIFY_FLAG" val="#wm#"/>
  <p:tag name="KSO_WM_TAG_VERSION" val="1.0"/>
  <p:tag name="KSO_WM_CHIP_GROUPID" val="625d105c96a3ef86181ba8b0"/>
  <p:tag name="KSO_WM_CHIP_XID" val="62787bae500403a5b7d33837"/>
  <p:tag name="KSO_WM_UNIT_DEC_AREA_ID" val="9800572b9cd24592a6b3b394c1cb0e68"/>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361650bdface4622b787ef25d61ed582"/>
</p:tagLst>
</file>

<file path=ppt/tags/tag7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xml><?xml version="1.0" encoding="utf-8"?>
<p:tagLst xmlns:p="http://schemas.openxmlformats.org/presentationml/2006/main">
  <p:tag name="KSO_WM_UNIT_SUBTYPE" val="a"/>
  <p:tag name="KSO_WM_UNIT_PRESET_TEXT" val="202X"/>
  <p:tag name="KSO_WM_UNIT_NOCLEAR" val="0"/>
  <p:tag name="KSO_WM_UNIT_VALUE" val="4"/>
  <p:tag name="KSO_WM_UNIT_HIGHLIGHT" val="0"/>
  <p:tag name="KSO_WM_UNIT_COMPATIBLE" val="0"/>
  <p:tag name="KSO_WM_UNIT_DIAGRAM_ISNUMVISUAL" val="0"/>
  <p:tag name="KSO_WM_UNIT_DIAGRAM_ISREFERUNIT" val="0"/>
  <p:tag name="KSO_WM_UNIT_TYPE" val="f"/>
  <p:tag name="KSO_WM_UNIT_INDEX" val="2"/>
  <p:tag name="KSO_WM_UNIT_ID" val="custom20222315_1*f*2"/>
  <p:tag name="KSO_WM_TEMPLATE_CATEGORY" val="custom"/>
  <p:tag name="KSO_WM_TEMPLATE_INDEX" val="20222315"/>
  <p:tag name="KSO_WM_UNIT_LAYERLEVEL" val="1"/>
  <p:tag name="KSO_WM_TAG_VERSION" val="1.0"/>
  <p:tag name="KSO_WM_BEAUTIFY_FLAG" val="#wm#"/>
  <p:tag name="KSO_WM_UNIT_DEFAULT_FONT" val="40;44;2"/>
  <p:tag name="KSO_WM_UNIT_BLOCK" val="0"/>
  <p:tag name="KSO_WM_UNIT_SM_LIMIT_TYPE" val="2"/>
  <p:tag name="KSO_WM_UNIT_DEC_AREA_ID" val="a321317e0e4f440cbef9bd3370da9b51"/>
  <p:tag name="KSO_WM_UNIT_DECORATE_INFO" val="{&quot;DecorateInfoH&quot;:{&quot;IsAbs&quot;:false},&quot;DecorateInfoW&quot;:{&quot;IsAbs&quot;:false},&quot;DecorateInfoX&quot;:{&quot;IsAbs&quot;:false,&quot;Pos&quot;:0},&quot;DecorateInfoY&quot;:{&quot;IsAbs&quot;:false,&quot;Pos&quot;:2},&quot;ReferentInfo&quot;:{&quot;Id&quot;:&quot;f2e7d27996ff4935b7e20292d5bb2027&quot;,&quot;X&quot;:{&quot;Pos&quot;:0},&quot;Y&quot;:{&quot;Pos&quot;:0}},&quot;whChangeMode&quot;:0}"/>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81096722d8d14d42acf353fb7879ab98"/>
  <p:tag name="KSO_WM_UNIT_TEXT_FILL_FORE_SCHEMECOLOR_INDEX_BRIGHTNESS" val="0"/>
  <p:tag name="KSO_WM_UNIT_TEXT_FILL_FORE_SCHEMECOLOR_INDEX" val="13"/>
  <p:tag name="KSO_WM_UNIT_TEXT_FILL_TYPE" val="1"/>
  <p:tag name="KSO_WM_TEMPLATE_ASSEMBLE_XID" val="62788f02d7789e1705e46a4f"/>
  <p:tag name="KSO_WM_TEMPLATE_ASSEMBLE_GROUPID" val="625d105c96a3ef86181ba8b0"/>
</p:tagLst>
</file>

<file path=ppt/tags/tag80.xml><?xml version="1.0" encoding="utf-8"?>
<p:tagLst xmlns:p="http://schemas.openxmlformats.org/presentationml/2006/main">
  <p:tag name="KSO_WM_UNIT_VALUE" val="4"/>
  <p:tag name="KSO_WM_UNIT_HIGHLIGHT" val="0"/>
  <p:tag name="KSO_WM_UNIT_COMPATIBLE" val="0"/>
  <p:tag name="KSO_WM_UNIT_DIAGRAM_ISNUMVISUAL" val="0"/>
  <p:tag name="KSO_WM_UNIT_DIAGRAM_ISREFERUNIT" val="0"/>
  <p:tag name="KSO_WM_UNIT_TYPE" val="f"/>
  <p:tag name="KSO_WM_UNIT_INDEX" val="1"/>
  <p:tag name="KSO_WM_UNIT_ID" val="custom20222315_1*f*1"/>
  <p:tag name="KSO_WM_TEMPLATE_CATEGORY" val="custom"/>
  <p:tag name="KSO_WM_TEMPLATE_INDEX" val="20222315"/>
  <p:tag name="KSO_WM_UNIT_LAYERLEVEL" val="1"/>
  <p:tag name="KSO_WM_TAG_VERSION" val="1.0"/>
  <p:tag name="KSO_WM_BEAUTIFY_FLAG" val="#wm#"/>
  <p:tag name="KSO_WM_UNIT_SUBTYPE" val="c"/>
  <p:tag name="KSO_WM_UNIT_PRESET_TEXT" val="202X"/>
  <p:tag name="KSO_WM_UNIT_NOCLEAR" val="0"/>
  <p:tag name="KSO_WM_UNIT_BLOCK" val="0"/>
  <p:tag name="KSO_WM_UNIT_DEC_AREA_ID" val="307a32d0f99d46b496d9f698d8106a14"/>
  <p:tag name="KSO_WM_UNIT_DEFAULT_FONT" val="48;54;2"/>
  <p:tag name="KSO_WM_CHIP_GROUPID" val="6163a07a42060bf59843e029"/>
  <p:tag name="KSO_WM_CHIP_XID" val="6163a07a42060bf59843e027"/>
  <p:tag name="KSO_WM_CHIP_FILLAREA_FILL_RULE" val="{&quot;fill_align&quot;:&quot;lm&quot;,&quot;fill_mode&quot;:&quot;adaptive&quot;,&quot;sacle_strategy&quot;:&quot;smart&quot;}"/>
  <p:tag name="KSO_WM_ASSEMBLE_CHIP_INDEX" val="b0a731297fab4deeba0c58bf5a4bf828"/>
  <p:tag name="KSO_WM_UNIT_TEXT_FILL_FORE_SCHEMECOLOR_INDEX_BRIGHTNESS" val="0.05"/>
  <p:tag name="KSO_WM_UNIT_TEXT_FILL_FORE_SCHEMECOLOR_INDEX" val="13"/>
  <p:tag name="KSO_WM_UNIT_TEXT_FILL_TYPE" val="1"/>
  <p:tag name="KSO_WM_TEMPLATE_ASSEMBLE_XID" val="62788f02d7789e1705e46a9b"/>
  <p:tag name="KSO_WM_TEMPLATE_ASSEMBLE_GROUPID" val="625d105c96a3ef86181ba8b0"/>
</p:tagLst>
</file>

<file path=ppt/tags/tag81.xml><?xml version="1.0" encoding="utf-8"?>
<p:tagLst xmlns:p="http://schemas.openxmlformats.org/presentationml/2006/main">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2315_1*a*1"/>
  <p:tag name="KSO_WM_TEMPLATE_CATEGORY" val="custom"/>
  <p:tag name="KSO_WM_TEMPLATE_INDEX" val="20222315"/>
  <p:tag name="KSO_WM_UNIT_LAYERLEVEL" val="1"/>
  <p:tag name="KSO_WM_TAG_VERSION" val="1.0"/>
  <p:tag name="KSO_WM_BEAUTIFY_FLAG" val="#wm#"/>
  <p:tag name="KSO_WM_UNIT_ISCONTENTSTITLE" val="0"/>
  <p:tag name="KSO_WM_UNIT_ISNUMDGMTITLE" val="0"/>
  <p:tag name="KSO_WM_UNIT_PRESET_TEXT" val="The End"/>
  <p:tag name="KSO_WM_UNIT_NOCLEAR" val="0"/>
  <p:tag name="KSO_WM_UNIT_BLOCK" val="0"/>
  <p:tag name="KSO_WM_UNIT_DEC_AREA_ID" val="ca34d45816534f989448619f53aa6ed2"/>
  <p:tag name="KSO_WM_UNIT_DEFAULT_FONT" val="54;60;2"/>
  <p:tag name="KSO_WM_UNIT_SMARTLAYOUT_COMPRESS_INFO" val="{&#10;    &quot;id&quot;: &quot;2021-10-12T15:33:07&quot;,&#10;    &quot;max&quot;: 5.4079527559055123,&#10;    &quot;topChanged&quot;: 2.1727078867487641&#10;}&#10;"/>
  <p:tag name="KSO_WM_CHIP_GROUPID" val="6163a07a42060bf59843e029"/>
  <p:tag name="KSO_WM_CHIP_XID" val="6163a07a42060bf59843e027"/>
  <p:tag name="KSO_WM_CHIP_FILLAREA_FILL_RULE" val="{&quot;fill_align&quot;:&quot;lm&quot;,&quot;fill_mode&quot;:&quot;adaptive&quot;,&quot;sacle_strategy&quot;:&quot;smart&quot;}"/>
  <p:tag name="KSO_WM_ASSEMBLE_CHIP_INDEX" val="b0a731297fab4deeba0c58bf5a4bf828"/>
  <p:tag name="KSO_WM_UNIT_TEXT_FILL_FORE_SCHEMECOLOR_INDEX_BRIGHTNESS" val="0"/>
  <p:tag name="KSO_WM_UNIT_TEXT_FILL_FORE_SCHEMECOLOR_INDEX" val="5"/>
  <p:tag name="KSO_WM_UNIT_TEXT_FILL_TYPE" val="1"/>
  <p:tag name="KSO_WM_TEMPLATE_ASSEMBLE_XID" val="62788f02d7789e1705e46a9b"/>
  <p:tag name="KSO_WM_TEMPLATE_ASSEMBLE_GROUPID" val="625d105c96a3ef86181ba8b0"/>
</p:tagLst>
</file>

<file path=ppt/tags/tag82.xml><?xml version="1.0" encoding="utf-8"?>
<p:tagLst xmlns:p="http://schemas.openxmlformats.org/presentationml/2006/main">
  <p:tag name="KSO_WM_UNIT_VALUE" val="136"/>
  <p:tag name="KSO_WM_UNIT_HIGHLIGHT" val="0"/>
  <p:tag name="KSO_WM_UNIT_COMPATIBLE" val="0"/>
  <p:tag name="KSO_WM_UNIT_DIAGRAM_ISNUMVISUAL" val="0"/>
  <p:tag name="KSO_WM_UNIT_DIAGRAM_ISREFERUNIT" val="0"/>
  <p:tag name="KSO_WM_UNIT_TYPE" val="f"/>
  <p:tag name="KSO_WM_UNIT_INDEX" val="2"/>
  <p:tag name="KSO_WM_UNIT_ID" val="custom20222315_1*f*2"/>
  <p:tag name="KSO_WM_TEMPLATE_CATEGORY" val="custom"/>
  <p:tag name="KSO_WM_TEMPLATE_INDEX" val="20222315"/>
  <p:tag name="KSO_WM_UNIT_LAYERLEVEL" val="1"/>
  <p:tag name="KSO_WM_TAG_VERSION" val="1.0"/>
  <p:tag name="KSO_WM_BEAUTIFY_FLAG" val="#wm#"/>
  <p:tag name="KSO_WM_UNIT_SUBTYPE" val="a"/>
  <p:tag name="KSO_WM_UNIT_PRESET_TEXT" val="单击此处添加正文，文字是您思想的提炼，请尽量言简意赅的阐述观点。"/>
  <p:tag name="KSO_WM_UNIT_NOCLEAR" val="0"/>
  <p:tag name="KSO_WM_UNIT_BLOCK" val="0"/>
  <p:tag name="KSO_WM_UNIT_DEC_AREA_ID" val="2307ebfdfc5643f9b3e2f4e67eb35497"/>
  <p:tag name="KSO_WM_UNIT_DEFAULT_FONT" val="14;16;2"/>
  <p:tag name="KSO_WM_CHIP_GROUPID" val="6163a07a42060bf59843e029"/>
  <p:tag name="KSO_WM_CHIP_XID" val="6163a07a42060bf59843e027"/>
  <p:tag name="KSO_WM_CHIP_FILLAREA_FILL_RULE" val="{&quot;fill_align&quot;:&quot;lm&quot;,&quot;fill_mode&quot;:&quot;adaptive&quot;,&quot;sacle_strategy&quot;:&quot;smart&quot;}"/>
  <p:tag name="KSO_WM_ASSEMBLE_CHIP_INDEX" val="b0a731297fab4deeba0c58bf5a4bf828"/>
  <p:tag name="KSO_WM_UNIT_TEXT_FILL_FORE_SCHEMECOLOR_INDEX_BRIGHTNESS" val="0.05"/>
  <p:tag name="KSO_WM_UNIT_TEXT_FILL_FORE_SCHEMECOLOR_INDEX" val="13"/>
  <p:tag name="KSO_WM_UNIT_TEXT_FILL_TYPE" val="1"/>
  <p:tag name="KSO_WM_TEMPLATE_ASSEMBLE_XID" val="62788f02d7789e1705e46a9b"/>
  <p:tag name="KSO_WM_TEMPLATE_ASSEMBLE_GROUPID" val="625d105c96a3ef86181ba8b0"/>
</p:tagLst>
</file>

<file path=ppt/tags/tag83.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05bc69a233ab4367ae0702328f5445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bcc86a98405494b9e12eab5539701fa"/>
  <p:tag name="KSO_WM_SLIDE_BACKGROUND_TYPE" val="general"/>
</p:tagLst>
</file>

<file path=ppt/tags/tag84.xml><?xml version="1.0" encoding="utf-8"?>
<p:tagLst xmlns:p="http://schemas.openxmlformats.org/presentationml/2006/main">
  <p:tag name="KSO_WM_UNIT_SUBTYPE" val="w"/>
  <p:tag name="KSO_WM_TEMPLATE_CATEGORY" val="chip"/>
  <p:tag name="KSO_WM_TEMPLATE_INDEX" val="20222315"/>
  <p:tag name="KSO_WM_UNIT_TYPE" val="i"/>
  <p:tag name="KSO_WM_UNIT_INDEX" val="1"/>
  <p:tag name="KSO_WM_UNIT_ID" val="chip20222315_3*i*1"/>
  <p:tag name="KSO_WM_BEAUTIFY_FLAG" val="#wm#"/>
  <p:tag name="KSO_WM_TAG_VERSION" val="1.0"/>
  <p:tag name="KSO_WM_CHIP_GROUPID" val="625d105c96a3ef86181ba8b0"/>
  <p:tag name="KSO_WM_CHIP_XID" val="62787bae500403a5b7d33a78"/>
  <p:tag name="KSO_WM_UNIT_DEC_AREA_ID" val="81d5c053d44d49a29775f8b7beaa7c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5eff6b83f2846e9a0801a247b774e8e"/>
  <p:tag name="KSO_WM_SLIDE_BACKGROUND_TYPE" val="general"/>
</p:tagLst>
</file>

<file path=ppt/tags/tag85.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87.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88.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89.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c7ae5aea5fca4c5883851eee60ddade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0413983d16482fa4a8557ed1850631"/>
  <p:tag name="KSO_WM_SLIDE_BACKGROUND_TYPE" val="frame"/>
</p:tagLst>
</file>

<file path=ppt/tags/tag9.xml><?xml version="1.0" encoding="utf-8"?>
<p:tagLst xmlns:p="http://schemas.openxmlformats.org/presentationml/2006/main">
  <p:tag name="KSO_WM_UNIT_ISCONTENTSTITLE" val="0"/>
  <p:tag name="KSO_WM_UNIT_ISNUMDGMTITLE" val="0"/>
  <p:tag name="KSO_WM_UNIT_PRESET_TEXT" val="商务工作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2315_1*a*1"/>
  <p:tag name="KSO_WM_TEMPLATE_CATEGORY" val="custom"/>
  <p:tag name="KSO_WM_TEMPLATE_INDEX" val="20222315"/>
  <p:tag name="KSO_WM_UNIT_LAYERLEVEL" val="1"/>
  <p:tag name="KSO_WM_TAG_VERSION" val="1.0"/>
  <p:tag name="KSO_WM_BEAUTIFY_FLAG" val="#wm#"/>
  <p:tag name="KSO_WM_UNIT_DEFAULT_FONT" val="72;74;2"/>
  <p:tag name="KSO_WM_UNIT_BLOCK" val="0"/>
  <p:tag name="KSO_WM_UNIT_DEC_AREA_ID" val="f2e7d27996ff4935b7e20292d5bb2027"/>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81096722d8d14d42acf353fb7879ab98"/>
  <p:tag name="KSO_WM_UNIT_TEXT_FILL_FORE_SCHEMECOLOR_INDEX_BRIGHTNESS" val="0"/>
  <p:tag name="KSO_WM_UNIT_TEXT_FILL_FORE_SCHEMECOLOR_INDEX" val="13"/>
  <p:tag name="KSO_WM_UNIT_TEXT_FILL_TYPE" val="1"/>
  <p:tag name="KSO_WM_TEMPLATE_ASSEMBLE_XID" val="62788f02d7789e1705e46a4f"/>
  <p:tag name="KSO_WM_TEMPLATE_ASSEMBLE_GROUPID" val="625d105c96a3ef86181ba8b0"/>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530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530"/>
  <p:tag name="KSO_WM_CHIP_GROUPID" val="61837baba6a891b1f9db06a8"/>
  <p:tag name="KSO_WM_CHIP_XID" val="618b7b1e18adb49c6c1f2944"/>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9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94.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95.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96.xml><?xml version="1.0" encoding="utf-8"?>
<p:tagLst xmlns:p="http://schemas.openxmlformats.org/presentationml/2006/main">
  <p:tag name="KSO_WM_UNIT_SUBTYPE" val="v"/>
  <p:tag name="KSO_WM_TEMPLATE_CATEGORY" val="chip"/>
  <p:tag name="KSO_WM_TEMPLATE_INDEX" val="20222315"/>
  <p:tag name="KSO_WM_UNIT_TYPE" val="i"/>
  <p:tag name="KSO_WM_UNIT_INDEX" val="1"/>
  <p:tag name="KSO_WM_UNIT_ID" val="chip20222315_2*i*1"/>
  <p:tag name="KSO_WM_BEAUTIFY_FLAG" val="#wm#"/>
  <p:tag name="KSO_WM_TAG_VERSION" val="1.0"/>
  <p:tag name="KSO_WM_CHIP_GROUPID" val="625d105c96a3ef86181ba8b0"/>
  <p:tag name="KSO_WM_CHIP_XID" val="62787bae500403a5b7d33a85"/>
  <p:tag name="KSO_WM_UNIT_DEC_AREA_ID" val="7b1114501e974d7bb0d6ac533fa4c0e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f28e86d9ac94fafae9dd865233f953a"/>
  <p:tag name="KSO_WM_SLIDE_BACKGROUND_TYPE" val="leftRight"/>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530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0"/>
  <p:tag name="KSO_WM_CHIP_GROUPID" val="61837baba6a891b1f9db06a8"/>
  <p:tag name="KSO_WM_CHIP_XID" val="618b7b1e18adb49c6c1f2945"/>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heme/theme1.xml><?xml version="1.0" encoding="utf-8"?>
<a:theme xmlns:a="http://schemas.openxmlformats.org/drawingml/2006/main" name="2_Office 主题​​">
  <a:themeElements>
    <a:clrScheme name="">
      <a:dk1>
        <a:srgbClr val="000000"/>
      </a:dk1>
      <a:lt1>
        <a:srgbClr val="FFFFFF"/>
      </a:lt1>
      <a:dk2>
        <a:srgbClr val="567AD5"/>
      </a:dk2>
      <a:lt2>
        <a:srgbClr val="E8EEF2"/>
      </a:lt2>
      <a:accent1>
        <a:srgbClr val="26509D"/>
      </a:accent1>
      <a:accent2>
        <a:srgbClr val="4671C1"/>
      </a:accent2>
      <a:accent3>
        <a:srgbClr val="554795"/>
      </a:accent3>
      <a:accent4>
        <a:srgbClr val="8373CD"/>
      </a:accent4>
      <a:accent5>
        <a:srgbClr val="723D89"/>
      </a:accent5>
      <a:accent6>
        <a:srgbClr val="9935C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Words>
  <Application>WPS 演示</Application>
  <PresentationFormat>宽屏</PresentationFormat>
  <Paragraphs>14</Paragraphs>
  <Slides>1</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vt:i4>
      </vt:variant>
    </vt:vector>
  </HeadingPairs>
  <TitlesOfParts>
    <vt:vector size="17" baseType="lpstr">
      <vt:lpstr>Arial</vt:lpstr>
      <vt:lpstr>宋体</vt:lpstr>
      <vt:lpstr>Wingdings</vt:lpstr>
      <vt:lpstr>Wingdings</vt:lpstr>
      <vt:lpstr>微软雅黑</vt:lpstr>
      <vt:lpstr>Arial Unicode MS</vt:lpstr>
      <vt:lpstr>Calibri</vt:lpstr>
      <vt:lpstr>汉仪雅酷黑 55W</vt:lpstr>
      <vt:lpstr>黑体</vt:lpstr>
      <vt:lpstr>汉仪雅酷黑 95W</vt:lpstr>
      <vt:lpstr>等线</vt:lpstr>
      <vt:lpstr>华文楷体</vt:lpstr>
      <vt:lpstr>方正仿宋_GB18030</vt:lpstr>
      <vt:lpstr>方正仿宋_GBK</vt:lpstr>
      <vt:lpstr>方正仿宋_GB2312</vt:lpstr>
      <vt:lpstr>2_Office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GUO QI</cp:lastModifiedBy>
  <cp:revision>159</cp:revision>
  <dcterms:created xsi:type="dcterms:W3CDTF">2019-06-19T02:08:00Z</dcterms:created>
  <dcterms:modified xsi:type="dcterms:W3CDTF">2024-04-27T10:24:25Z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A4D74B65C75F4E20B8E3F01DF3A595F1_11</vt:lpwstr>
  </property>
</Properties>
</file>